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75" r:id="rId8"/>
    <p:sldId id="261" r:id="rId9"/>
    <p:sldId id="262" r:id="rId10"/>
    <p:sldId id="264" r:id="rId11"/>
    <p:sldId id="263" r:id="rId12"/>
    <p:sldId id="265" r:id="rId13"/>
    <p:sldId id="276" r:id="rId14"/>
    <p:sldId id="266" r:id="rId15"/>
    <p:sldId id="267" r:id="rId16"/>
    <p:sldId id="268" r:id="rId17"/>
    <p:sldId id="269" r:id="rId18"/>
    <p:sldId id="270" r:id="rId19"/>
    <p:sldId id="277" r:id="rId20"/>
    <p:sldId id="271" r:id="rId21"/>
    <p:sldId id="272" r:id="rId22"/>
    <p:sldId id="273" r:id="rId23"/>
  </p:sldIdLst>
  <p:sldSz cx="10693400" cy="7562850"/>
  <p:notesSz cx="10693400" cy="756285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35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772668"/>
            <a:ext cx="10692383" cy="1010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10900" y="1051029"/>
            <a:ext cx="7471598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Times New Roman"/>
                <a:cs typeface="Times New Roman"/>
              </a:defRPr>
            </a:lvl1pPr>
          </a:lstStyle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pPr marL="93345">
                <a:lnSpc>
                  <a:spcPct val="100000"/>
                </a:lnSpc>
              </a:pPr>
              <a:t>‹#›</a:t>
            </a:fld>
            <a:endParaRPr spc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Times New Roman"/>
                <a:cs typeface="Times New Roman"/>
              </a:defRPr>
            </a:lvl1pPr>
          </a:lstStyle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pPr marL="93345">
                <a:lnSpc>
                  <a:spcPct val="100000"/>
                </a:lnSpc>
              </a:pPr>
              <a:t>‹#›</a:t>
            </a:fld>
            <a:endParaRPr spc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2/6/2018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Times New Roman"/>
                <a:cs typeface="Times New Roman"/>
              </a:defRPr>
            </a:lvl1pPr>
          </a:lstStyle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pPr marL="93345">
                <a:lnSpc>
                  <a:spcPct val="100000"/>
                </a:lnSpc>
              </a:pPr>
              <a:t>‹#›</a:t>
            </a:fld>
            <a:endParaRPr spc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783079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175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2/6/2018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Times New Roman"/>
                <a:cs typeface="Times New Roman"/>
              </a:defRPr>
            </a:lvl1pPr>
          </a:lstStyle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pPr marL="93345">
                <a:lnSpc>
                  <a:spcPct val="100000"/>
                </a:lnSpc>
              </a:pPr>
              <a:t>‹#›</a:t>
            </a:fld>
            <a:endParaRPr spc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2/6/2018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Times New Roman"/>
                <a:cs typeface="Times New Roman"/>
              </a:defRPr>
            </a:lvl1pPr>
          </a:lstStyle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pPr marL="93345">
                <a:lnSpc>
                  <a:spcPct val="100000"/>
                </a:lnSpc>
              </a:pPr>
              <a:t>‹#›</a:t>
            </a:fld>
            <a:endParaRPr spc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783079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175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10900" y="1051029"/>
            <a:ext cx="7471598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3363" y="1745109"/>
            <a:ext cx="10386672" cy="3561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914203" y="6419458"/>
            <a:ext cx="187325" cy="173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898989"/>
                </a:solidFill>
                <a:latin typeface="Times New Roman"/>
                <a:cs typeface="Times New Roman"/>
              </a:defRPr>
            </a:lvl1pPr>
          </a:lstStyle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pPr marL="93345">
                <a:lnSpc>
                  <a:spcPct val="100000"/>
                </a:lnSpc>
              </a:pPr>
              <a:t>‹#›</a:t>
            </a:fld>
            <a:endParaRPr spc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>
            <a:spLocks noGrp="1"/>
          </p:cNvSpPr>
          <p:nvPr>
            <p:ph type="title"/>
          </p:nvPr>
        </p:nvSpPr>
        <p:spPr>
          <a:xfrm>
            <a:off x="469900" y="2735151"/>
            <a:ext cx="10217911" cy="2786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tr-TR" sz="4000" b="1" spc="5" dirty="0" smtClean="0">
                <a:solidFill>
                  <a:srgbClr val="000000"/>
                </a:solidFill>
              </a:rPr>
              <a:t>YÜKSEKÖĞRETİM KURUMLARI</a:t>
            </a:r>
            <a:r>
              <a:rPr lang="tr-TR" sz="4000" b="1" spc="-10" dirty="0" smtClean="0">
                <a:solidFill>
                  <a:srgbClr val="000000"/>
                </a:solidFill>
              </a:rPr>
              <a:t> </a:t>
            </a:r>
            <a:r>
              <a:rPr lang="tr-TR" sz="4000" b="1" spc="5" dirty="0" smtClean="0">
                <a:solidFill>
                  <a:srgbClr val="000000"/>
                </a:solidFill>
              </a:rPr>
              <a:t>SINAVI</a:t>
            </a:r>
            <a:br>
              <a:rPr lang="tr-TR" sz="4000" b="1" spc="5" dirty="0" smtClean="0">
                <a:solidFill>
                  <a:srgbClr val="000000"/>
                </a:solidFill>
              </a:rPr>
            </a:br>
            <a:r>
              <a:rPr lang="tr-TR" sz="6000" b="1" spc="5" dirty="0" smtClean="0">
                <a:solidFill>
                  <a:srgbClr val="000000"/>
                </a:solidFill>
              </a:rPr>
              <a:t>(YKS)</a:t>
            </a:r>
            <a:r>
              <a:rPr lang="tr-TR" sz="4000" b="1" spc="5" dirty="0" smtClean="0">
                <a:solidFill>
                  <a:srgbClr val="000000"/>
                </a:solidFill>
              </a:rPr>
              <a:t/>
            </a:r>
            <a:br>
              <a:rPr lang="tr-TR" sz="4000" b="1" spc="5" dirty="0" smtClean="0">
                <a:solidFill>
                  <a:srgbClr val="000000"/>
                </a:solidFill>
              </a:rPr>
            </a:br>
            <a:r>
              <a:rPr lang="tr-TR" sz="4000" spc="5" dirty="0">
                <a:solidFill>
                  <a:srgbClr val="000000"/>
                </a:solidFill>
              </a:rPr>
              <a:t/>
            </a:r>
            <a:br>
              <a:rPr lang="tr-TR" sz="4000" spc="5" dirty="0">
                <a:solidFill>
                  <a:srgbClr val="000000"/>
                </a:solidFill>
              </a:rPr>
            </a:br>
            <a:endParaRPr lang="tr-TR" sz="4000" dirty="0"/>
          </a:p>
        </p:txBody>
      </p:sp>
      <p:sp>
        <p:nvSpPr>
          <p:cNvPr id="79" name="object 79"/>
          <p:cNvSpPr txBox="1"/>
          <p:nvPr/>
        </p:nvSpPr>
        <p:spPr>
          <a:xfrm>
            <a:off x="3614411" y="5546897"/>
            <a:ext cx="394589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67740" marR="5080" indent="-955675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Times New Roman"/>
                <a:cs typeface="Times New Roman"/>
              </a:rPr>
              <a:t>Prof. </a:t>
            </a:r>
            <a:r>
              <a:rPr sz="2800" spc="-55" dirty="0">
                <a:latin typeface="Times New Roman"/>
                <a:cs typeface="Times New Roman"/>
              </a:rPr>
              <a:t>Dr. </a:t>
            </a:r>
            <a:r>
              <a:rPr sz="2800" dirty="0">
                <a:latin typeface="Times New Roman"/>
                <a:cs typeface="Times New Roman"/>
              </a:rPr>
              <a:t>M. </a:t>
            </a:r>
            <a:r>
              <a:rPr sz="2800" spc="-5" dirty="0">
                <a:latin typeface="Times New Roman"/>
                <a:cs typeface="Times New Roman"/>
              </a:rPr>
              <a:t>A. </a:t>
            </a:r>
            <a:r>
              <a:rPr sz="2800" spc="-55" dirty="0">
                <a:latin typeface="Times New Roman"/>
                <a:cs typeface="Times New Roman"/>
              </a:rPr>
              <a:t>Yekta</a:t>
            </a:r>
            <a:r>
              <a:rPr sz="2800" spc="-2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Saraç  </a:t>
            </a:r>
            <a:r>
              <a:rPr sz="2800" spc="-5" dirty="0">
                <a:latin typeface="Times New Roman"/>
                <a:cs typeface="Times New Roman"/>
              </a:rPr>
              <a:t>YÖK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Başkanı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145221" y="5695569"/>
            <a:ext cx="3924300" cy="0"/>
          </a:xfrm>
          <a:custGeom>
            <a:avLst/>
            <a:gdLst/>
            <a:ahLst/>
            <a:cxnLst/>
            <a:rect l="l" t="t" r="r" b="b"/>
            <a:pathLst>
              <a:path w="3924300">
                <a:moveTo>
                  <a:pt x="0" y="0"/>
                </a:moveTo>
                <a:lnTo>
                  <a:pt x="3923928" y="0"/>
                </a:lnTo>
              </a:path>
            </a:pathLst>
          </a:custGeom>
          <a:ln w="15240">
            <a:solidFill>
              <a:srgbClr val="F6FB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123694" y="5703189"/>
            <a:ext cx="3967479" cy="15240"/>
          </a:xfrm>
          <a:custGeom>
            <a:avLst/>
            <a:gdLst/>
            <a:ahLst/>
            <a:cxnLst/>
            <a:rect l="l" t="t" r="r" b="b"/>
            <a:pathLst>
              <a:path w="3967479" h="15239">
                <a:moveTo>
                  <a:pt x="0" y="15240"/>
                </a:moveTo>
                <a:lnTo>
                  <a:pt x="3966933" y="15240"/>
                </a:lnTo>
                <a:lnTo>
                  <a:pt x="3966933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4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113345" y="5718429"/>
            <a:ext cx="3987800" cy="15240"/>
          </a:xfrm>
          <a:custGeom>
            <a:avLst/>
            <a:gdLst/>
            <a:ahLst/>
            <a:cxnLst/>
            <a:rect l="l" t="t" r="r" b="b"/>
            <a:pathLst>
              <a:path w="3987800" h="15239">
                <a:moveTo>
                  <a:pt x="0" y="15240"/>
                </a:moveTo>
                <a:lnTo>
                  <a:pt x="3987500" y="15240"/>
                </a:lnTo>
                <a:lnTo>
                  <a:pt x="398750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4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102996" y="5733669"/>
            <a:ext cx="4008120" cy="15240"/>
          </a:xfrm>
          <a:custGeom>
            <a:avLst/>
            <a:gdLst/>
            <a:ahLst/>
            <a:cxnLst/>
            <a:rect l="l" t="t" r="r" b="b"/>
            <a:pathLst>
              <a:path w="4008120" h="15239">
                <a:moveTo>
                  <a:pt x="0" y="15240"/>
                </a:moveTo>
                <a:lnTo>
                  <a:pt x="4008067" y="15240"/>
                </a:lnTo>
                <a:lnTo>
                  <a:pt x="4008067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099892" y="5751195"/>
            <a:ext cx="4014470" cy="0"/>
          </a:xfrm>
          <a:custGeom>
            <a:avLst/>
            <a:gdLst/>
            <a:ahLst/>
            <a:cxnLst/>
            <a:rect l="l" t="t" r="r" b="b"/>
            <a:pathLst>
              <a:path w="4014470">
                <a:moveTo>
                  <a:pt x="0" y="0"/>
                </a:moveTo>
                <a:lnTo>
                  <a:pt x="4014237" y="0"/>
                </a:lnTo>
              </a:path>
            </a:pathLst>
          </a:custGeom>
          <a:ln w="4572">
            <a:solidFill>
              <a:srgbClr val="F2FB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095325" y="5758815"/>
            <a:ext cx="4023360" cy="0"/>
          </a:xfrm>
          <a:custGeom>
            <a:avLst/>
            <a:gdLst/>
            <a:ahLst/>
            <a:cxnLst/>
            <a:rect l="l" t="t" r="r" b="b"/>
            <a:pathLst>
              <a:path w="4023359">
                <a:moveTo>
                  <a:pt x="0" y="0"/>
                </a:moveTo>
                <a:lnTo>
                  <a:pt x="4023305" y="0"/>
                </a:lnTo>
              </a:path>
            </a:pathLst>
          </a:custGeom>
          <a:ln w="10668">
            <a:solidFill>
              <a:srgbClr val="F2F9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092236" y="5764149"/>
            <a:ext cx="4029710" cy="15240"/>
          </a:xfrm>
          <a:custGeom>
            <a:avLst/>
            <a:gdLst/>
            <a:ahLst/>
            <a:cxnLst/>
            <a:rect l="l" t="t" r="r" b="b"/>
            <a:pathLst>
              <a:path w="4029709" h="15239">
                <a:moveTo>
                  <a:pt x="0" y="15240"/>
                </a:moveTo>
                <a:lnTo>
                  <a:pt x="4029419" y="15240"/>
                </a:lnTo>
                <a:lnTo>
                  <a:pt x="402941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0F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089147" y="5779389"/>
            <a:ext cx="4036060" cy="15240"/>
          </a:xfrm>
          <a:custGeom>
            <a:avLst/>
            <a:gdLst/>
            <a:ahLst/>
            <a:cxnLst/>
            <a:rect l="l" t="t" r="r" b="b"/>
            <a:pathLst>
              <a:path w="4036059" h="15239">
                <a:moveTo>
                  <a:pt x="0" y="15240"/>
                </a:moveTo>
                <a:lnTo>
                  <a:pt x="4035533" y="15240"/>
                </a:lnTo>
                <a:lnTo>
                  <a:pt x="4035533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F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088220" y="5796915"/>
            <a:ext cx="4037965" cy="0"/>
          </a:xfrm>
          <a:custGeom>
            <a:avLst/>
            <a:gdLst/>
            <a:ahLst/>
            <a:cxnLst/>
            <a:rect l="l" t="t" r="r" b="b"/>
            <a:pathLst>
              <a:path w="4037965">
                <a:moveTo>
                  <a:pt x="0" y="0"/>
                </a:moveTo>
                <a:lnTo>
                  <a:pt x="4037368" y="0"/>
                </a:lnTo>
              </a:path>
            </a:pathLst>
          </a:custGeom>
          <a:ln w="4572">
            <a:solidFill>
              <a:srgbClr val="EFF9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086058" y="580453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EFF9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086058" y="5809869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F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086058" y="5825109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F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086058" y="5845683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EBF9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086058" y="5853303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EBF7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086058" y="5863971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6764">
            <a:solidFill>
              <a:srgbClr val="EBF7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086058" y="587692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9144">
            <a:solidFill>
              <a:srgbClr val="E9F7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086058" y="588149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F7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086058" y="589673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086058" y="591197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086058" y="5927217"/>
            <a:ext cx="4041775" cy="17145"/>
          </a:xfrm>
          <a:custGeom>
            <a:avLst/>
            <a:gdLst/>
            <a:ahLst/>
            <a:cxnLst/>
            <a:rect l="l" t="t" r="r" b="b"/>
            <a:pathLst>
              <a:path w="4041775" h="17145">
                <a:moveTo>
                  <a:pt x="0" y="16764"/>
                </a:moveTo>
                <a:lnTo>
                  <a:pt x="4041648" y="16764"/>
                </a:lnTo>
                <a:lnTo>
                  <a:pt x="4041648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6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086058" y="594626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E4F6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086058" y="595388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E4F6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086058" y="5959221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086058" y="5974461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086058" y="599198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E2F6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086058" y="599960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E2F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086058" y="6004941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1F4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086058" y="6020181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F4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086058" y="604075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DFF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086058" y="604837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DFF4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086058" y="6050661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F4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086058" y="6065901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F4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086058" y="608647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DBF4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086058" y="609409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DBF2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86058" y="6096381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B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86058" y="6111621"/>
            <a:ext cx="4041775" cy="17145"/>
          </a:xfrm>
          <a:custGeom>
            <a:avLst/>
            <a:gdLst/>
            <a:ahLst/>
            <a:cxnLst/>
            <a:rect l="l" t="t" r="r" b="b"/>
            <a:pathLst>
              <a:path w="4041775" h="17145">
                <a:moveTo>
                  <a:pt x="0" y="16764"/>
                </a:moveTo>
                <a:lnTo>
                  <a:pt x="4041648" y="16764"/>
                </a:lnTo>
                <a:lnTo>
                  <a:pt x="4041648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A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086058" y="613295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9144">
            <a:solidFill>
              <a:srgbClr val="D8F2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086058" y="614057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6096">
            <a:solidFill>
              <a:srgbClr val="D8F2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086058" y="6143625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8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086058" y="6158865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6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086058" y="6174105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6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086058" y="6189345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4F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086058" y="6204585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4F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086058" y="6219825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3F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086058" y="6235065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E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086058" y="6255639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D1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086058" y="6268593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5240">
            <a:solidFill>
              <a:srgbClr val="CF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086058" y="628154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CF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086058" y="628916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CF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086058" y="6291453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E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086058" y="6306693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E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086058" y="632726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CC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086058" y="633488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CC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086058" y="6337173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A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086058" y="6352413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A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086058" y="6367653"/>
            <a:ext cx="4041775" cy="17145"/>
          </a:xfrm>
          <a:custGeom>
            <a:avLst/>
            <a:gdLst/>
            <a:ahLst/>
            <a:cxnLst/>
            <a:rect l="l" t="t" r="r" b="b"/>
            <a:pathLst>
              <a:path w="4041775" h="17145">
                <a:moveTo>
                  <a:pt x="0" y="16764"/>
                </a:moveTo>
                <a:lnTo>
                  <a:pt x="4041648" y="16764"/>
                </a:lnTo>
                <a:lnTo>
                  <a:pt x="4041648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8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086058" y="638441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8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086058" y="639965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6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086058" y="641489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6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086058" y="643013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4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086058" y="644537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3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086058" y="646061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3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086058" y="6478143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C1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086058" y="6485763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C1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086058" y="649109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1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086058" y="650633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F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086058" y="652462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6096">
            <a:solidFill>
              <a:srgbClr val="BF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086058" y="653224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9144">
            <a:solidFill>
              <a:srgbClr val="BF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086058" y="653681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DE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086058" y="6552057"/>
            <a:ext cx="4041775" cy="17145"/>
          </a:xfrm>
          <a:custGeom>
            <a:avLst/>
            <a:gdLst/>
            <a:ahLst/>
            <a:cxnLst/>
            <a:rect l="l" t="t" r="r" b="b"/>
            <a:pathLst>
              <a:path w="4041775" h="17145">
                <a:moveTo>
                  <a:pt x="0" y="16764"/>
                </a:moveTo>
                <a:lnTo>
                  <a:pt x="4041648" y="16764"/>
                </a:lnTo>
                <a:lnTo>
                  <a:pt x="4041648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BCE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086058" y="6573393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9144">
            <a:solidFill>
              <a:srgbClr val="BC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086058" y="6581013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6096">
            <a:solidFill>
              <a:srgbClr val="BC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086058" y="6584061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AE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086058" y="6599301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AE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086058" y="661987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086058" y="662749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086058" y="663511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086058" y="6640449"/>
            <a:ext cx="4041775" cy="132715"/>
          </a:xfrm>
          <a:custGeom>
            <a:avLst/>
            <a:gdLst/>
            <a:ahLst/>
            <a:cxnLst/>
            <a:rect l="l" t="t" r="r" b="b"/>
            <a:pathLst>
              <a:path w="4041775" h="132714">
                <a:moveTo>
                  <a:pt x="4041648" y="0"/>
                </a:moveTo>
                <a:lnTo>
                  <a:pt x="4041648" y="132588"/>
                </a:lnTo>
                <a:lnTo>
                  <a:pt x="0" y="132588"/>
                </a:lnTo>
                <a:lnTo>
                  <a:pt x="0" y="0"/>
                </a:lnTo>
                <a:lnTo>
                  <a:pt x="4041648" y="0"/>
                </a:lnTo>
                <a:close/>
              </a:path>
            </a:pathLst>
          </a:custGeom>
          <a:solidFill>
            <a:srgbClr val="B6E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086058" y="6778371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086058" y="678827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9144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086058" y="679589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6096">
            <a:solidFill>
              <a:srgbClr val="BA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086058" y="680351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9144">
            <a:solidFill>
              <a:srgbClr val="BA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086058" y="6813423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BC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086058" y="6824091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BC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086058" y="6834759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BD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086058" y="6842379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BF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086058" y="6849999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BF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086058" y="6857111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3175">
            <a:solidFill>
              <a:srgbClr val="C1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086701" y="6861556"/>
            <a:ext cx="4040504" cy="0"/>
          </a:xfrm>
          <a:custGeom>
            <a:avLst/>
            <a:gdLst/>
            <a:ahLst/>
            <a:cxnLst/>
            <a:rect l="l" t="t" r="r" b="b"/>
            <a:pathLst>
              <a:path w="4040504">
                <a:moveTo>
                  <a:pt x="0" y="0"/>
                </a:moveTo>
                <a:lnTo>
                  <a:pt x="4040374" y="0"/>
                </a:lnTo>
              </a:path>
            </a:pathLst>
          </a:custGeom>
          <a:ln w="6350">
            <a:solidFill>
              <a:srgbClr val="C1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087294" y="6869811"/>
            <a:ext cx="4039235" cy="0"/>
          </a:xfrm>
          <a:custGeom>
            <a:avLst/>
            <a:gdLst/>
            <a:ahLst/>
            <a:cxnLst/>
            <a:rect l="l" t="t" r="r" b="b"/>
            <a:pathLst>
              <a:path w="4039234">
                <a:moveTo>
                  <a:pt x="0" y="0"/>
                </a:moveTo>
                <a:lnTo>
                  <a:pt x="4039202" y="0"/>
                </a:lnTo>
              </a:path>
            </a:pathLst>
          </a:custGeom>
          <a:ln w="10668">
            <a:solidFill>
              <a:srgbClr val="C1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089456" y="6878193"/>
            <a:ext cx="4035425" cy="0"/>
          </a:xfrm>
          <a:custGeom>
            <a:avLst/>
            <a:gdLst/>
            <a:ahLst/>
            <a:cxnLst/>
            <a:rect l="l" t="t" r="r" b="b"/>
            <a:pathLst>
              <a:path w="4035425">
                <a:moveTo>
                  <a:pt x="0" y="0"/>
                </a:moveTo>
                <a:lnTo>
                  <a:pt x="4034922" y="0"/>
                </a:lnTo>
              </a:path>
            </a:pathLst>
          </a:custGeom>
          <a:ln w="6096">
            <a:solidFill>
              <a:srgbClr val="C3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090691" y="6883527"/>
            <a:ext cx="4032885" cy="0"/>
          </a:xfrm>
          <a:custGeom>
            <a:avLst/>
            <a:gdLst/>
            <a:ahLst/>
            <a:cxnLst/>
            <a:rect l="l" t="t" r="r" b="b"/>
            <a:pathLst>
              <a:path w="4032884">
                <a:moveTo>
                  <a:pt x="0" y="0"/>
                </a:moveTo>
                <a:lnTo>
                  <a:pt x="4032476" y="0"/>
                </a:lnTo>
              </a:path>
            </a:pathLst>
          </a:custGeom>
          <a:ln w="4572">
            <a:solidFill>
              <a:srgbClr val="C3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091618" y="6888099"/>
            <a:ext cx="4030979" cy="0"/>
          </a:xfrm>
          <a:custGeom>
            <a:avLst/>
            <a:gdLst/>
            <a:ahLst/>
            <a:cxnLst/>
            <a:rect l="l" t="t" r="r" b="b"/>
            <a:pathLst>
              <a:path w="4030979">
                <a:moveTo>
                  <a:pt x="0" y="0"/>
                </a:moveTo>
                <a:lnTo>
                  <a:pt x="4030642" y="0"/>
                </a:lnTo>
              </a:path>
            </a:pathLst>
          </a:custGeom>
          <a:ln w="4572">
            <a:solidFill>
              <a:srgbClr val="C3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092545" y="6895719"/>
            <a:ext cx="4029075" cy="0"/>
          </a:xfrm>
          <a:custGeom>
            <a:avLst/>
            <a:gdLst/>
            <a:ahLst/>
            <a:cxnLst/>
            <a:rect l="l" t="t" r="r" b="b"/>
            <a:pathLst>
              <a:path w="4029075">
                <a:moveTo>
                  <a:pt x="0" y="0"/>
                </a:moveTo>
                <a:lnTo>
                  <a:pt x="4028807" y="0"/>
                </a:lnTo>
              </a:path>
            </a:pathLst>
          </a:custGeom>
          <a:ln w="10668">
            <a:solidFill>
              <a:srgbClr val="C4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094707" y="6906387"/>
            <a:ext cx="4024629" cy="0"/>
          </a:xfrm>
          <a:custGeom>
            <a:avLst/>
            <a:gdLst/>
            <a:ahLst/>
            <a:cxnLst/>
            <a:rect l="l" t="t" r="r" b="b"/>
            <a:pathLst>
              <a:path w="4024629">
                <a:moveTo>
                  <a:pt x="0" y="0"/>
                </a:moveTo>
                <a:lnTo>
                  <a:pt x="4024527" y="0"/>
                </a:lnTo>
              </a:path>
            </a:pathLst>
          </a:custGeom>
          <a:ln w="10668">
            <a:solidFill>
              <a:srgbClr val="C6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097822" y="6916293"/>
            <a:ext cx="4018915" cy="0"/>
          </a:xfrm>
          <a:custGeom>
            <a:avLst/>
            <a:gdLst/>
            <a:ahLst/>
            <a:cxnLst/>
            <a:rect l="l" t="t" r="r" b="b"/>
            <a:pathLst>
              <a:path w="4018915">
                <a:moveTo>
                  <a:pt x="0" y="0"/>
                </a:moveTo>
                <a:lnTo>
                  <a:pt x="4018350" y="0"/>
                </a:lnTo>
              </a:path>
            </a:pathLst>
          </a:custGeom>
          <a:ln w="9144">
            <a:solidFill>
              <a:srgbClr val="C6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104032" y="6926199"/>
            <a:ext cx="4006215" cy="0"/>
          </a:xfrm>
          <a:custGeom>
            <a:avLst/>
            <a:gdLst/>
            <a:ahLst/>
            <a:cxnLst/>
            <a:rect l="l" t="t" r="r" b="b"/>
            <a:pathLst>
              <a:path w="4006215">
                <a:moveTo>
                  <a:pt x="0" y="0"/>
                </a:moveTo>
                <a:lnTo>
                  <a:pt x="4006010" y="0"/>
                </a:lnTo>
              </a:path>
            </a:pathLst>
          </a:custGeom>
          <a:ln w="10668">
            <a:solidFill>
              <a:srgbClr val="C8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111276" y="6936867"/>
            <a:ext cx="3992245" cy="0"/>
          </a:xfrm>
          <a:custGeom>
            <a:avLst/>
            <a:gdLst/>
            <a:ahLst/>
            <a:cxnLst/>
            <a:rect l="l" t="t" r="r" b="b"/>
            <a:pathLst>
              <a:path w="3992245">
                <a:moveTo>
                  <a:pt x="0" y="0"/>
                </a:moveTo>
                <a:lnTo>
                  <a:pt x="3991613" y="0"/>
                </a:lnTo>
              </a:path>
            </a:pathLst>
          </a:custGeom>
          <a:ln w="10668">
            <a:solidFill>
              <a:srgbClr val="C8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118520" y="6944487"/>
            <a:ext cx="3977640" cy="0"/>
          </a:xfrm>
          <a:custGeom>
            <a:avLst/>
            <a:gdLst/>
            <a:ahLst/>
            <a:cxnLst/>
            <a:rect l="l" t="t" r="r" b="b"/>
            <a:pathLst>
              <a:path w="3977640">
                <a:moveTo>
                  <a:pt x="0" y="0"/>
                </a:moveTo>
                <a:lnTo>
                  <a:pt x="3977216" y="0"/>
                </a:lnTo>
              </a:path>
            </a:pathLst>
          </a:custGeom>
          <a:ln w="4572">
            <a:solidFill>
              <a:srgbClr val="CA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121625" y="6952107"/>
            <a:ext cx="3971290" cy="0"/>
          </a:xfrm>
          <a:custGeom>
            <a:avLst/>
            <a:gdLst/>
            <a:ahLst/>
            <a:cxnLst/>
            <a:rect l="l" t="t" r="r" b="b"/>
            <a:pathLst>
              <a:path w="3971290">
                <a:moveTo>
                  <a:pt x="0" y="0"/>
                </a:moveTo>
                <a:lnTo>
                  <a:pt x="3971046" y="0"/>
                </a:lnTo>
              </a:path>
            </a:pathLst>
          </a:custGeom>
          <a:ln w="10668">
            <a:solidFill>
              <a:srgbClr val="CA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133837" y="6962775"/>
            <a:ext cx="3947160" cy="0"/>
          </a:xfrm>
          <a:custGeom>
            <a:avLst/>
            <a:gdLst/>
            <a:ahLst/>
            <a:cxnLst/>
            <a:rect l="l" t="t" r="r" b="b"/>
            <a:pathLst>
              <a:path w="3947159">
                <a:moveTo>
                  <a:pt x="0" y="0"/>
                </a:moveTo>
                <a:lnTo>
                  <a:pt x="3946676" y="0"/>
                </a:lnTo>
              </a:path>
            </a:pathLst>
          </a:custGeom>
          <a:ln w="10668">
            <a:solidFill>
              <a:srgbClr val="CC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149775" y="6972681"/>
            <a:ext cx="3915410" cy="0"/>
          </a:xfrm>
          <a:custGeom>
            <a:avLst/>
            <a:gdLst/>
            <a:ahLst/>
            <a:cxnLst/>
            <a:rect l="l" t="t" r="r" b="b"/>
            <a:pathLst>
              <a:path w="3915409">
                <a:moveTo>
                  <a:pt x="0" y="0"/>
                </a:moveTo>
                <a:lnTo>
                  <a:pt x="3914827" y="0"/>
                </a:lnTo>
              </a:path>
            </a:pathLst>
          </a:custGeom>
          <a:ln w="9144">
            <a:solidFill>
              <a:srgbClr val="CD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163437" y="6982587"/>
            <a:ext cx="3888104" cy="0"/>
          </a:xfrm>
          <a:custGeom>
            <a:avLst/>
            <a:gdLst/>
            <a:ahLst/>
            <a:cxnLst/>
            <a:rect l="l" t="t" r="r" b="b"/>
            <a:pathLst>
              <a:path w="3888104">
                <a:moveTo>
                  <a:pt x="0" y="0"/>
                </a:moveTo>
                <a:lnTo>
                  <a:pt x="3887527" y="0"/>
                </a:lnTo>
              </a:path>
            </a:pathLst>
          </a:custGeom>
          <a:ln w="10668">
            <a:solidFill>
              <a:srgbClr val="CD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209542" y="6988683"/>
            <a:ext cx="3795395" cy="0"/>
          </a:xfrm>
          <a:custGeom>
            <a:avLst/>
            <a:gdLst/>
            <a:ahLst/>
            <a:cxnLst/>
            <a:rect l="l" t="t" r="r" b="b"/>
            <a:pathLst>
              <a:path w="3795395">
                <a:moveTo>
                  <a:pt x="0" y="0"/>
                </a:moveTo>
                <a:lnTo>
                  <a:pt x="3794775" y="0"/>
                </a:lnTo>
              </a:path>
            </a:pathLst>
          </a:custGeom>
          <a:ln w="3175">
            <a:solidFill>
              <a:srgbClr val="CF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081485" y="5674232"/>
            <a:ext cx="4051300" cy="1320165"/>
          </a:xfrm>
          <a:custGeom>
            <a:avLst/>
            <a:gdLst/>
            <a:ahLst/>
            <a:cxnLst/>
            <a:rect l="l" t="t" r="r" b="b"/>
            <a:pathLst>
              <a:path w="4051300" h="1320164">
                <a:moveTo>
                  <a:pt x="3915156" y="1319784"/>
                </a:moveTo>
                <a:lnTo>
                  <a:pt x="135636" y="1319784"/>
                </a:lnTo>
                <a:lnTo>
                  <a:pt x="108204" y="1316736"/>
                </a:lnTo>
                <a:lnTo>
                  <a:pt x="71628" y="1303020"/>
                </a:lnTo>
                <a:lnTo>
                  <a:pt x="39624" y="1280160"/>
                </a:lnTo>
                <a:lnTo>
                  <a:pt x="16764" y="1249680"/>
                </a:lnTo>
                <a:lnTo>
                  <a:pt x="3048" y="1211580"/>
                </a:lnTo>
                <a:lnTo>
                  <a:pt x="0" y="1184148"/>
                </a:lnTo>
                <a:lnTo>
                  <a:pt x="0" y="135636"/>
                </a:lnTo>
                <a:lnTo>
                  <a:pt x="3048" y="108204"/>
                </a:lnTo>
                <a:lnTo>
                  <a:pt x="6096" y="96012"/>
                </a:lnTo>
                <a:lnTo>
                  <a:pt x="10668" y="82296"/>
                </a:lnTo>
                <a:lnTo>
                  <a:pt x="16764" y="71628"/>
                </a:lnTo>
                <a:lnTo>
                  <a:pt x="22860" y="59436"/>
                </a:lnTo>
                <a:lnTo>
                  <a:pt x="32004" y="48768"/>
                </a:lnTo>
                <a:lnTo>
                  <a:pt x="39624" y="39624"/>
                </a:lnTo>
                <a:lnTo>
                  <a:pt x="48768" y="30480"/>
                </a:lnTo>
                <a:lnTo>
                  <a:pt x="59436" y="22860"/>
                </a:lnTo>
                <a:lnTo>
                  <a:pt x="71628" y="16764"/>
                </a:lnTo>
                <a:lnTo>
                  <a:pt x="82296" y="10668"/>
                </a:lnTo>
                <a:lnTo>
                  <a:pt x="96012" y="6096"/>
                </a:lnTo>
                <a:lnTo>
                  <a:pt x="108204" y="3048"/>
                </a:lnTo>
                <a:lnTo>
                  <a:pt x="121920" y="0"/>
                </a:lnTo>
                <a:lnTo>
                  <a:pt x="3928872" y="0"/>
                </a:lnTo>
                <a:lnTo>
                  <a:pt x="3942588" y="3048"/>
                </a:lnTo>
                <a:lnTo>
                  <a:pt x="3954780" y="6096"/>
                </a:lnTo>
                <a:lnTo>
                  <a:pt x="3963924" y="9144"/>
                </a:lnTo>
                <a:lnTo>
                  <a:pt x="123444" y="9144"/>
                </a:lnTo>
                <a:lnTo>
                  <a:pt x="109728" y="10668"/>
                </a:lnTo>
                <a:lnTo>
                  <a:pt x="97536" y="13716"/>
                </a:lnTo>
                <a:lnTo>
                  <a:pt x="86868" y="18288"/>
                </a:lnTo>
                <a:lnTo>
                  <a:pt x="74676" y="22860"/>
                </a:lnTo>
                <a:lnTo>
                  <a:pt x="65532" y="30480"/>
                </a:lnTo>
                <a:lnTo>
                  <a:pt x="54864" y="36576"/>
                </a:lnTo>
                <a:lnTo>
                  <a:pt x="45720" y="45720"/>
                </a:lnTo>
                <a:lnTo>
                  <a:pt x="30480" y="64008"/>
                </a:lnTo>
                <a:lnTo>
                  <a:pt x="18288" y="85344"/>
                </a:lnTo>
                <a:lnTo>
                  <a:pt x="15240" y="97536"/>
                </a:lnTo>
                <a:lnTo>
                  <a:pt x="10668" y="109728"/>
                </a:lnTo>
                <a:lnTo>
                  <a:pt x="9144" y="121920"/>
                </a:lnTo>
                <a:lnTo>
                  <a:pt x="9144" y="1196340"/>
                </a:lnTo>
                <a:lnTo>
                  <a:pt x="24384" y="1245108"/>
                </a:lnTo>
                <a:lnTo>
                  <a:pt x="64008" y="1289304"/>
                </a:lnTo>
                <a:lnTo>
                  <a:pt x="109728" y="1309116"/>
                </a:lnTo>
                <a:lnTo>
                  <a:pt x="121920" y="1310640"/>
                </a:lnTo>
                <a:lnTo>
                  <a:pt x="3964432" y="1310640"/>
                </a:lnTo>
                <a:lnTo>
                  <a:pt x="3956304" y="1313688"/>
                </a:lnTo>
                <a:lnTo>
                  <a:pt x="3942588" y="1316736"/>
                </a:lnTo>
                <a:lnTo>
                  <a:pt x="3915156" y="1319784"/>
                </a:lnTo>
                <a:close/>
              </a:path>
              <a:path w="4051300" h="1320164">
                <a:moveTo>
                  <a:pt x="3964432" y="1310640"/>
                </a:moveTo>
                <a:lnTo>
                  <a:pt x="3927348" y="1310640"/>
                </a:lnTo>
                <a:lnTo>
                  <a:pt x="3941064" y="1309116"/>
                </a:lnTo>
                <a:lnTo>
                  <a:pt x="3953256" y="1306068"/>
                </a:lnTo>
                <a:lnTo>
                  <a:pt x="4005072" y="1274064"/>
                </a:lnTo>
                <a:lnTo>
                  <a:pt x="4032504" y="1234440"/>
                </a:lnTo>
                <a:lnTo>
                  <a:pt x="4041648" y="1197864"/>
                </a:lnTo>
                <a:lnTo>
                  <a:pt x="4041648" y="121920"/>
                </a:lnTo>
                <a:lnTo>
                  <a:pt x="4026408" y="74676"/>
                </a:lnTo>
                <a:lnTo>
                  <a:pt x="3986784" y="30480"/>
                </a:lnTo>
                <a:lnTo>
                  <a:pt x="3941064" y="10668"/>
                </a:lnTo>
                <a:lnTo>
                  <a:pt x="3928872" y="9144"/>
                </a:lnTo>
                <a:lnTo>
                  <a:pt x="3963924" y="9144"/>
                </a:lnTo>
                <a:lnTo>
                  <a:pt x="3968496" y="10668"/>
                </a:lnTo>
                <a:lnTo>
                  <a:pt x="3979164" y="16764"/>
                </a:lnTo>
                <a:lnTo>
                  <a:pt x="3991356" y="22860"/>
                </a:lnTo>
                <a:lnTo>
                  <a:pt x="4000500" y="30480"/>
                </a:lnTo>
                <a:lnTo>
                  <a:pt x="4011168" y="39624"/>
                </a:lnTo>
                <a:lnTo>
                  <a:pt x="4018788" y="48768"/>
                </a:lnTo>
                <a:lnTo>
                  <a:pt x="4027932" y="59436"/>
                </a:lnTo>
                <a:lnTo>
                  <a:pt x="4044696" y="94488"/>
                </a:lnTo>
                <a:lnTo>
                  <a:pt x="4050792" y="135636"/>
                </a:lnTo>
                <a:lnTo>
                  <a:pt x="4050792" y="1184148"/>
                </a:lnTo>
                <a:lnTo>
                  <a:pt x="4047744" y="1211580"/>
                </a:lnTo>
                <a:lnTo>
                  <a:pt x="4044696" y="1223772"/>
                </a:lnTo>
                <a:lnTo>
                  <a:pt x="4040124" y="1237488"/>
                </a:lnTo>
                <a:lnTo>
                  <a:pt x="4034028" y="1248156"/>
                </a:lnTo>
                <a:lnTo>
                  <a:pt x="4027932" y="1260348"/>
                </a:lnTo>
                <a:lnTo>
                  <a:pt x="4020312" y="1269492"/>
                </a:lnTo>
                <a:lnTo>
                  <a:pt x="4011168" y="1280160"/>
                </a:lnTo>
                <a:lnTo>
                  <a:pt x="4002024" y="1287780"/>
                </a:lnTo>
                <a:lnTo>
                  <a:pt x="3991356" y="1296924"/>
                </a:lnTo>
                <a:lnTo>
                  <a:pt x="3980688" y="1303020"/>
                </a:lnTo>
                <a:lnTo>
                  <a:pt x="3968496" y="1309116"/>
                </a:lnTo>
                <a:lnTo>
                  <a:pt x="3964432" y="1310640"/>
                </a:lnTo>
                <a:close/>
              </a:path>
            </a:pathLst>
          </a:custGeom>
          <a:solidFill>
            <a:srgbClr val="4D67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 txBox="1"/>
          <p:nvPr/>
        </p:nvSpPr>
        <p:spPr>
          <a:xfrm>
            <a:off x="7411365" y="6088290"/>
            <a:ext cx="2479831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13360" indent="-200660">
              <a:lnSpc>
                <a:spcPct val="100000"/>
              </a:lnSpc>
              <a:spcBef>
                <a:spcPts val="114"/>
              </a:spcBef>
              <a:buChar char="•"/>
              <a:tabLst>
                <a:tab pos="213995" algn="l"/>
              </a:tabLst>
            </a:pPr>
            <a:r>
              <a:rPr sz="2400" b="1" u="sng" spc="155" dirty="0">
                <a:latin typeface="Times New Roman"/>
                <a:cs typeface="Times New Roman"/>
              </a:rPr>
              <a:t>Fen</a:t>
            </a:r>
            <a:r>
              <a:rPr sz="2400" b="1" u="sng" spc="-15" dirty="0">
                <a:latin typeface="Times New Roman"/>
                <a:cs typeface="Times New Roman"/>
              </a:rPr>
              <a:t> </a:t>
            </a:r>
            <a:r>
              <a:rPr sz="2400" b="1" u="sng" spc="10" dirty="0">
                <a:latin typeface="Times New Roman"/>
                <a:cs typeface="Times New Roman"/>
              </a:rPr>
              <a:t>Bilimleri</a:t>
            </a:r>
            <a:endParaRPr sz="2400" b="1" u="sng" dirty="0">
              <a:latin typeface="Times New Roman"/>
              <a:cs typeface="Times New Roman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784062" y="5678805"/>
            <a:ext cx="4504944" cy="1310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81013" y="5674232"/>
            <a:ext cx="4512945" cy="1320165"/>
          </a:xfrm>
          <a:custGeom>
            <a:avLst/>
            <a:gdLst/>
            <a:ahLst/>
            <a:cxnLst/>
            <a:rect l="l" t="t" r="r" b="b"/>
            <a:pathLst>
              <a:path w="4512945" h="1320164">
                <a:moveTo>
                  <a:pt x="4376928" y="1319784"/>
                </a:moveTo>
                <a:lnTo>
                  <a:pt x="134112" y="1319784"/>
                </a:lnTo>
                <a:lnTo>
                  <a:pt x="120396" y="1318260"/>
                </a:lnTo>
                <a:lnTo>
                  <a:pt x="82296" y="1309116"/>
                </a:lnTo>
                <a:lnTo>
                  <a:pt x="48768" y="1289304"/>
                </a:lnTo>
                <a:lnTo>
                  <a:pt x="15240" y="1249680"/>
                </a:lnTo>
                <a:lnTo>
                  <a:pt x="1524" y="1211580"/>
                </a:lnTo>
                <a:lnTo>
                  <a:pt x="0" y="1197864"/>
                </a:lnTo>
                <a:lnTo>
                  <a:pt x="0" y="121920"/>
                </a:lnTo>
                <a:lnTo>
                  <a:pt x="1524" y="108204"/>
                </a:lnTo>
                <a:lnTo>
                  <a:pt x="6096" y="96012"/>
                </a:lnTo>
                <a:lnTo>
                  <a:pt x="10668" y="82296"/>
                </a:lnTo>
                <a:lnTo>
                  <a:pt x="30480" y="48768"/>
                </a:lnTo>
                <a:lnTo>
                  <a:pt x="59436" y="22860"/>
                </a:lnTo>
                <a:lnTo>
                  <a:pt x="94488" y="6096"/>
                </a:lnTo>
                <a:lnTo>
                  <a:pt x="120396" y="0"/>
                </a:lnTo>
                <a:lnTo>
                  <a:pt x="4390644" y="0"/>
                </a:lnTo>
                <a:lnTo>
                  <a:pt x="4404360" y="3048"/>
                </a:lnTo>
                <a:lnTo>
                  <a:pt x="4416552" y="6096"/>
                </a:lnTo>
                <a:lnTo>
                  <a:pt x="4425696" y="9144"/>
                </a:lnTo>
                <a:lnTo>
                  <a:pt x="121920" y="9144"/>
                </a:lnTo>
                <a:lnTo>
                  <a:pt x="109728" y="10668"/>
                </a:lnTo>
                <a:lnTo>
                  <a:pt x="97536" y="13716"/>
                </a:lnTo>
                <a:lnTo>
                  <a:pt x="85344" y="18288"/>
                </a:lnTo>
                <a:lnTo>
                  <a:pt x="74676" y="22860"/>
                </a:lnTo>
                <a:lnTo>
                  <a:pt x="64008" y="30480"/>
                </a:lnTo>
                <a:lnTo>
                  <a:pt x="54864" y="36576"/>
                </a:lnTo>
                <a:lnTo>
                  <a:pt x="22860" y="74676"/>
                </a:lnTo>
                <a:lnTo>
                  <a:pt x="9144" y="121920"/>
                </a:lnTo>
                <a:lnTo>
                  <a:pt x="7620" y="135636"/>
                </a:lnTo>
                <a:lnTo>
                  <a:pt x="7620" y="1184148"/>
                </a:lnTo>
                <a:lnTo>
                  <a:pt x="9144" y="1196340"/>
                </a:lnTo>
                <a:lnTo>
                  <a:pt x="10668" y="1210056"/>
                </a:lnTo>
                <a:lnTo>
                  <a:pt x="13716" y="1222248"/>
                </a:lnTo>
                <a:lnTo>
                  <a:pt x="18288" y="1232916"/>
                </a:lnTo>
                <a:lnTo>
                  <a:pt x="22860" y="1245108"/>
                </a:lnTo>
                <a:lnTo>
                  <a:pt x="53340" y="1281684"/>
                </a:lnTo>
                <a:lnTo>
                  <a:pt x="97536" y="1306068"/>
                </a:lnTo>
                <a:lnTo>
                  <a:pt x="121920" y="1310640"/>
                </a:lnTo>
                <a:lnTo>
                  <a:pt x="4426204" y="1310640"/>
                </a:lnTo>
                <a:lnTo>
                  <a:pt x="4418076" y="1313688"/>
                </a:lnTo>
                <a:lnTo>
                  <a:pt x="4404360" y="1316736"/>
                </a:lnTo>
                <a:lnTo>
                  <a:pt x="4376928" y="1319784"/>
                </a:lnTo>
                <a:close/>
              </a:path>
              <a:path w="4512945" h="1320164">
                <a:moveTo>
                  <a:pt x="4426204" y="1310640"/>
                </a:moveTo>
                <a:lnTo>
                  <a:pt x="4390644" y="1310640"/>
                </a:lnTo>
                <a:lnTo>
                  <a:pt x="4402836" y="1309116"/>
                </a:lnTo>
                <a:lnTo>
                  <a:pt x="4415028" y="1306068"/>
                </a:lnTo>
                <a:lnTo>
                  <a:pt x="4466844" y="1274064"/>
                </a:lnTo>
                <a:lnTo>
                  <a:pt x="4494276" y="1234440"/>
                </a:lnTo>
                <a:lnTo>
                  <a:pt x="4503420" y="1197864"/>
                </a:lnTo>
                <a:lnTo>
                  <a:pt x="4503420" y="121920"/>
                </a:lnTo>
                <a:lnTo>
                  <a:pt x="4488180" y="74676"/>
                </a:lnTo>
                <a:lnTo>
                  <a:pt x="4448556" y="30480"/>
                </a:lnTo>
                <a:lnTo>
                  <a:pt x="4402836" y="10668"/>
                </a:lnTo>
                <a:lnTo>
                  <a:pt x="4390644" y="9144"/>
                </a:lnTo>
                <a:lnTo>
                  <a:pt x="4425696" y="9144"/>
                </a:lnTo>
                <a:lnTo>
                  <a:pt x="4430268" y="10668"/>
                </a:lnTo>
                <a:lnTo>
                  <a:pt x="4440936" y="16764"/>
                </a:lnTo>
                <a:lnTo>
                  <a:pt x="4453128" y="22860"/>
                </a:lnTo>
                <a:lnTo>
                  <a:pt x="4482084" y="48768"/>
                </a:lnTo>
                <a:lnTo>
                  <a:pt x="4501896" y="82296"/>
                </a:lnTo>
                <a:lnTo>
                  <a:pt x="4512564" y="135636"/>
                </a:lnTo>
                <a:lnTo>
                  <a:pt x="4512564" y="1184148"/>
                </a:lnTo>
                <a:lnTo>
                  <a:pt x="4509516" y="1211580"/>
                </a:lnTo>
                <a:lnTo>
                  <a:pt x="4506468" y="1223772"/>
                </a:lnTo>
                <a:lnTo>
                  <a:pt x="4501896" y="1237488"/>
                </a:lnTo>
                <a:lnTo>
                  <a:pt x="4495800" y="1248156"/>
                </a:lnTo>
                <a:lnTo>
                  <a:pt x="4489704" y="1260348"/>
                </a:lnTo>
                <a:lnTo>
                  <a:pt x="4482084" y="1269492"/>
                </a:lnTo>
                <a:lnTo>
                  <a:pt x="4472940" y="1280160"/>
                </a:lnTo>
                <a:lnTo>
                  <a:pt x="4463796" y="1287780"/>
                </a:lnTo>
                <a:lnTo>
                  <a:pt x="4453128" y="1296924"/>
                </a:lnTo>
                <a:lnTo>
                  <a:pt x="4442460" y="1303020"/>
                </a:lnTo>
                <a:lnTo>
                  <a:pt x="4430268" y="1309116"/>
                </a:lnTo>
                <a:lnTo>
                  <a:pt x="4426204" y="1310640"/>
                </a:lnTo>
                <a:close/>
              </a:path>
            </a:pathLst>
          </a:custGeom>
          <a:solidFill>
            <a:srgbClr val="4D67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 txBox="1"/>
          <p:nvPr/>
        </p:nvSpPr>
        <p:spPr>
          <a:xfrm>
            <a:off x="893252" y="6086714"/>
            <a:ext cx="1865911" cy="3244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13360" indent="-200660">
              <a:lnSpc>
                <a:spcPct val="100000"/>
              </a:lnSpc>
              <a:spcBef>
                <a:spcPts val="130"/>
              </a:spcBef>
              <a:buChar char="•"/>
              <a:tabLst>
                <a:tab pos="213995" algn="l"/>
              </a:tabLst>
            </a:pPr>
            <a:r>
              <a:rPr sz="2000" b="1" u="sng" spc="200" dirty="0">
                <a:latin typeface="Times New Roman"/>
                <a:cs typeface="Times New Roman"/>
              </a:rPr>
              <a:t>Matematik</a:t>
            </a:r>
            <a:endParaRPr sz="2000" b="1" u="sng" dirty="0">
              <a:latin typeface="Times New Roman"/>
              <a:cs typeface="Times New Roman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6087582" y="2924937"/>
            <a:ext cx="4040124" cy="13106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084534" y="2920365"/>
            <a:ext cx="4048125" cy="1320165"/>
          </a:xfrm>
          <a:custGeom>
            <a:avLst/>
            <a:gdLst/>
            <a:ahLst/>
            <a:cxnLst/>
            <a:rect l="l" t="t" r="r" b="b"/>
            <a:pathLst>
              <a:path w="4048125" h="1320164">
                <a:moveTo>
                  <a:pt x="3912108" y="1319784"/>
                </a:moveTo>
                <a:lnTo>
                  <a:pt x="135636" y="1319784"/>
                </a:lnTo>
                <a:lnTo>
                  <a:pt x="108204" y="1316736"/>
                </a:lnTo>
                <a:lnTo>
                  <a:pt x="70104" y="1303020"/>
                </a:lnTo>
                <a:lnTo>
                  <a:pt x="30480" y="1271016"/>
                </a:lnTo>
                <a:lnTo>
                  <a:pt x="10668" y="1237488"/>
                </a:lnTo>
                <a:lnTo>
                  <a:pt x="0" y="1197864"/>
                </a:lnTo>
                <a:lnTo>
                  <a:pt x="0" y="121920"/>
                </a:lnTo>
                <a:lnTo>
                  <a:pt x="1524" y="108204"/>
                </a:lnTo>
                <a:lnTo>
                  <a:pt x="6096" y="96012"/>
                </a:lnTo>
                <a:lnTo>
                  <a:pt x="10668" y="82296"/>
                </a:lnTo>
                <a:lnTo>
                  <a:pt x="30480" y="48768"/>
                </a:lnTo>
                <a:lnTo>
                  <a:pt x="59436" y="22860"/>
                </a:lnTo>
                <a:lnTo>
                  <a:pt x="94488" y="6096"/>
                </a:lnTo>
                <a:lnTo>
                  <a:pt x="108204" y="3048"/>
                </a:lnTo>
                <a:lnTo>
                  <a:pt x="120396" y="0"/>
                </a:lnTo>
                <a:lnTo>
                  <a:pt x="3925824" y="0"/>
                </a:lnTo>
                <a:lnTo>
                  <a:pt x="3939540" y="3048"/>
                </a:lnTo>
                <a:lnTo>
                  <a:pt x="3951732" y="6096"/>
                </a:lnTo>
                <a:lnTo>
                  <a:pt x="3956304" y="7620"/>
                </a:lnTo>
                <a:lnTo>
                  <a:pt x="135636" y="7620"/>
                </a:lnTo>
                <a:lnTo>
                  <a:pt x="121920" y="9144"/>
                </a:lnTo>
                <a:lnTo>
                  <a:pt x="74676" y="22860"/>
                </a:lnTo>
                <a:lnTo>
                  <a:pt x="64008" y="30480"/>
                </a:lnTo>
                <a:lnTo>
                  <a:pt x="54864" y="36576"/>
                </a:lnTo>
                <a:lnTo>
                  <a:pt x="22860" y="74676"/>
                </a:lnTo>
                <a:lnTo>
                  <a:pt x="9144" y="121920"/>
                </a:lnTo>
                <a:lnTo>
                  <a:pt x="7620" y="135636"/>
                </a:lnTo>
                <a:lnTo>
                  <a:pt x="7620" y="1184148"/>
                </a:lnTo>
                <a:lnTo>
                  <a:pt x="9144" y="1196340"/>
                </a:lnTo>
                <a:lnTo>
                  <a:pt x="10668" y="1210056"/>
                </a:lnTo>
                <a:lnTo>
                  <a:pt x="13716" y="1222248"/>
                </a:lnTo>
                <a:lnTo>
                  <a:pt x="18288" y="1232916"/>
                </a:lnTo>
                <a:lnTo>
                  <a:pt x="22860" y="1245108"/>
                </a:lnTo>
                <a:lnTo>
                  <a:pt x="53340" y="1281684"/>
                </a:lnTo>
                <a:lnTo>
                  <a:pt x="97536" y="1304544"/>
                </a:lnTo>
                <a:lnTo>
                  <a:pt x="109728" y="1309116"/>
                </a:lnTo>
                <a:lnTo>
                  <a:pt x="121920" y="1310640"/>
                </a:lnTo>
                <a:lnTo>
                  <a:pt x="3961384" y="1310640"/>
                </a:lnTo>
                <a:lnTo>
                  <a:pt x="3953256" y="1313688"/>
                </a:lnTo>
                <a:lnTo>
                  <a:pt x="3939540" y="1316736"/>
                </a:lnTo>
                <a:lnTo>
                  <a:pt x="3912108" y="1319784"/>
                </a:lnTo>
                <a:close/>
              </a:path>
              <a:path w="4048125" h="1320164">
                <a:moveTo>
                  <a:pt x="3961384" y="1310640"/>
                </a:moveTo>
                <a:lnTo>
                  <a:pt x="3924300" y="1310640"/>
                </a:lnTo>
                <a:lnTo>
                  <a:pt x="3938016" y="1309116"/>
                </a:lnTo>
                <a:lnTo>
                  <a:pt x="3950208" y="1306068"/>
                </a:lnTo>
                <a:lnTo>
                  <a:pt x="3992880" y="1281684"/>
                </a:lnTo>
                <a:lnTo>
                  <a:pt x="4029456" y="1234440"/>
                </a:lnTo>
                <a:lnTo>
                  <a:pt x="4038600" y="1197864"/>
                </a:lnTo>
                <a:lnTo>
                  <a:pt x="4038600" y="121920"/>
                </a:lnTo>
                <a:lnTo>
                  <a:pt x="4017264" y="64008"/>
                </a:lnTo>
                <a:lnTo>
                  <a:pt x="3983736" y="30480"/>
                </a:lnTo>
                <a:lnTo>
                  <a:pt x="3938016" y="10668"/>
                </a:lnTo>
                <a:lnTo>
                  <a:pt x="3912108" y="7620"/>
                </a:lnTo>
                <a:lnTo>
                  <a:pt x="3956304" y="7620"/>
                </a:lnTo>
                <a:lnTo>
                  <a:pt x="3965448" y="10668"/>
                </a:lnTo>
                <a:lnTo>
                  <a:pt x="3976116" y="16764"/>
                </a:lnTo>
                <a:lnTo>
                  <a:pt x="3988308" y="22860"/>
                </a:lnTo>
                <a:lnTo>
                  <a:pt x="3997452" y="30480"/>
                </a:lnTo>
                <a:lnTo>
                  <a:pt x="4008120" y="39624"/>
                </a:lnTo>
                <a:lnTo>
                  <a:pt x="4015740" y="48768"/>
                </a:lnTo>
                <a:lnTo>
                  <a:pt x="4024884" y="59436"/>
                </a:lnTo>
                <a:lnTo>
                  <a:pt x="4041648" y="94488"/>
                </a:lnTo>
                <a:lnTo>
                  <a:pt x="4047744" y="135636"/>
                </a:lnTo>
                <a:lnTo>
                  <a:pt x="4047744" y="1184148"/>
                </a:lnTo>
                <a:lnTo>
                  <a:pt x="4041648" y="1223772"/>
                </a:lnTo>
                <a:lnTo>
                  <a:pt x="4024884" y="1258824"/>
                </a:lnTo>
                <a:lnTo>
                  <a:pt x="3998976" y="1287780"/>
                </a:lnTo>
                <a:lnTo>
                  <a:pt x="3988308" y="1296924"/>
                </a:lnTo>
                <a:lnTo>
                  <a:pt x="3977640" y="1303020"/>
                </a:lnTo>
                <a:lnTo>
                  <a:pt x="3965448" y="1309116"/>
                </a:lnTo>
                <a:lnTo>
                  <a:pt x="3961384" y="1310640"/>
                </a:lnTo>
                <a:close/>
              </a:path>
            </a:pathLst>
          </a:custGeom>
          <a:solidFill>
            <a:srgbClr val="4FAC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 txBox="1"/>
          <p:nvPr/>
        </p:nvSpPr>
        <p:spPr>
          <a:xfrm>
            <a:off x="7393106" y="2986912"/>
            <a:ext cx="2498090" cy="100219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67640" indent="-154940">
              <a:lnSpc>
                <a:spcPts val="2350"/>
              </a:lnSpc>
              <a:spcBef>
                <a:spcPts val="114"/>
              </a:spcBef>
              <a:buSzPct val="95000"/>
              <a:buChar char="•"/>
              <a:tabLst>
                <a:tab pos="168275" algn="l"/>
              </a:tabLst>
            </a:pPr>
            <a:r>
              <a:rPr sz="2000" b="1" u="sng" spc="140" dirty="0" err="1">
                <a:latin typeface="Times New Roman"/>
                <a:cs typeface="Times New Roman"/>
              </a:rPr>
              <a:t>Sosyal</a:t>
            </a:r>
            <a:r>
              <a:rPr sz="2000" b="1" u="sng" spc="50" dirty="0">
                <a:latin typeface="Times New Roman"/>
                <a:cs typeface="Times New Roman"/>
              </a:rPr>
              <a:t> </a:t>
            </a:r>
            <a:r>
              <a:rPr sz="2000" b="1" u="sng" spc="25" dirty="0" err="1" smtClean="0">
                <a:latin typeface="Times New Roman"/>
                <a:cs typeface="Times New Roman"/>
              </a:rPr>
              <a:t>Bilimler</a:t>
            </a:r>
            <a:r>
              <a:rPr lang="tr-TR" sz="2000" b="1" u="sng" spc="25" dirty="0" smtClean="0">
                <a:latin typeface="Times New Roman"/>
                <a:cs typeface="Times New Roman"/>
              </a:rPr>
              <a:t>-2</a:t>
            </a:r>
            <a:endParaRPr sz="2000" b="1" u="sng" dirty="0">
              <a:latin typeface="Times New Roman"/>
              <a:cs typeface="Times New Roman"/>
            </a:endParaRPr>
          </a:p>
          <a:p>
            <a:pPr marL="12700">
              <a:lnSpc>
                <a:spcPts val="1750"/>
              </a:lnSpc>
            </a:pPr>
            <a:r>
              <a:rPr sz="1550" spc="30" dirty="0" err="1" smtClean="0">
                <a:latin typeface="Times New Roman"/>
                <a:cs typeface="Times New Roman"/>
              </a:rPr>
              <a:t>Tarih</a:t>
            </a:r>
            <a:r>
              <a:rPr lang="tr-TR" sz="1550" spc="30" dirty="0" smtClean="0">
                <a:latin typeface="Times New Roman"/>
                <a:cs typeface="Times New Roman"/>
              </a:rPr>
              <a:t>-2</a:t>
            </a:r>
            <a:r>
              <a:rPr sz="1550" spc="30" dirty="0" smtClean="0">
                <a:latin typeface="Times New Roman"/>
                <a:cs typeface="Times New Roman"/>
              </a:rPr>
              <a:t>,</a:t>
            </a:r>
            <a:r>
              <a:rPr sz="1550" spc="50" dirty="0" smtClean="0">
                <a:latin typeface="Times New Roman"/>
                <a:cs typeface="Times New Roman"/>
              </a:rPr>
              <a:t> </a:t>
            </a:r>
            <a:r>
              <a:rPr sz="1550" spc="155" dirty="0">
                <a:latin typeface="Times New Roman"/>
                <a:cs typeface="Times New Roman"/>
              </a:rPr>
              <a:t>Coğrafya-2,</a:t>
            </a:r>
            <a:endParaRPr sz="1550" dirty="0">
              <a:latin typeface="Times New Roman"/>
              <a:cs typeface="Times New Roman"/>
            </a:endParaRPr>
          </a:p>
          <a:p>
            <a:pPr marL="12700" marR="5080">
              <a:lnSpc>
                <a:spcPts val="1739"/>
              </a:lnSpc>
              <a:spcBef>
                <a:spcPts val="100"/>
              </a:spcBef>
            </a:pPr>
            <a:r>
              <a:rPr sz="1550" spc="110" dirty="0">
                <a:latin typeface="Times New Roman"/>
                <a:cs typeface="Times New Roman"/>
              </a:rPr>
              <a:t>Felsefe </a:t>
            </a:r>
            <a:r>
              <a:rPr sz="1550" spc="135" dirty="0">
                <a:latin typeface="Times New Roman"/>
                <a:cs typeface="Times New Roman"/>
              </a:rPr>
              <a:t>Grubu, </a:t>
            </a:r>
            <a:r>
              <a:rPr sz="1550" spc="30" dirty="0">
                <a:latin typeface="Times New Roman"/>
                <a:cs typeface="Times New Roman"/>
              </a:rPr>
              <a:t>Din</a:t>
            </a:r>
            <a:r>
              <a:rPr sz="1550" spc="-15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Kültürü  </a:t>
            </a:r>
            <a:r>
              <a:rPr sz="1550" spc="210" dirty="0">
                <a:latin typeface="Times New Roman"/>
                <a:cs typeface="Times New Roman"/>
              </a:rPr>
              <a:t>ve </a:t>
            </a:r>
            <a:r>
              <a:rPr sz="1550" spc="130" dirty="0">
                <a:latin typeface="Times New Roman"/>
                <a:cs typeface="Times New Roman"/>
              </a:rPr>
              <a:t>Ahlak</a:t>
            </a:r>
            <a:r>
              <a:rPr sz="1550" spc="-150" dirty="0">
                <a:latin typeface="Times New Roman"/>
                <a:cs typeface="Times New Roman"/>
              </a:rPr>
              <a:t> </a:t>
            </a:r>
            <a:r>
              <a:rPr sz="1550" spc="0" dirty="0">
                <a:latin typeface="Times New Roman"/>
                <a:cs typeface="Times New Roman"/>
              </a:rPr>
              <a:t>Bilgisi</a:t>
            </a:r>
            <a:endParaRPr sz="1550" dirty="0">
              <a:latin typeface="Times New Roman"/>
              <a:cs typeface="Times New Roman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869639" y="2929509"/>
            <a:ext cx="4265930" cy="0"/>
          </a:xfrm>
          <a:custGeom>
            <a:avLst/>
            <a:gdLst/>
            <a:ahLst/>
            <a:cxnLst/>
            <a:rect l="l" t="t" r="r" b="b"/>
            <a:pathLst>
              <a:path w="4265930">
                <a:moveTo>
                  <a:pt x="0" y="0"/>
                </a:moveTo>
                <a:lnTo>
                  <a:pt x="4265786" y="0"/>
                </a:lnTo>
              </a:path>
            </a:pathLst>
          </a:custGeom>
          <a:ln w="9144">
            <a:solidFill>
              <a:srgbClr val="F6FB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43225" y="2941701"/>
            <a:ext cx="4319270" cy="0"/>
          </a:xfrm>
          <a:custGeom>
            <a:avLst/>
            <a:gdLst/>
            <a:ahLst/>
            <a:cxnLst/>
            <a:rect l="l" t="t" r="r" b="b"/>
            <a:pathLst>
              <a:path w="4319270">
                <a:moveTo>
                  <a:pt x="0" y="0"/>
                </a:moveTo>
                <a:lnTo>
                  <a:pt x="4318644" y="0"/>
                </a:lnTo>
              </a:path>
            </a:pathLst>
          </a:custGeom>
          <a:ln w="15240">
            <a:solidFill>
              <a:srgbClr val="F6FB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21698" y="2949321"/>
            <a:ext cx="4361815" cy="15240"/>
          </a:xfrm>
          <a:custGeom>
            <a:avLst/>
            <a:gdLst/>
            <a:ahLst/>
            <a:cxnLst/>
            <a:rect l="l" t="t" r="r" b="b"/>
            <a:pathLst>
              <a:path w="4361815" h="15239">
                <a:moveTo>
                  <a:pt x="0" y="15240"/>
                </a:moveTo>
                <a:lnTo>
                  <a:pt x="4361649" y="15240"/>
                </a:lnTo>
                <a:lnTo>
                  <a:pt x="436164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4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11349" y="2964561"/>
            <a:ext cx="4382770" cy="15240"/>
          </a:xfrm>
          <a:custGeom>
            <a:avLst/>
            <a:gdLst/>
            <a:ahLst/>
            <a:cxnLst/>
            <a:rect l="l" t="t" r="r" b="b"/>
            <a:pathLst>
              <a:path w="4382770" h="15239">
                <a:moveTo>
                  <a:pt x="0" y="15240"/>
                </a:moveTo>
                <a:lnTo>
                  <a:pt x="4382216" y="15240"/>
                </a:lnTo>
                <a:lnTo>
                  <a:pt x="438221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4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01000" y="2979801"/>
            <a:ext cx="4403090" cy="15240"/>
          </a:xfrm>
          <a:custGeom>
            <a:avLst/>
            <a:gdLst/>
            <a:ahLst/>
            <a:cxnLst/>
            <a:rect l="l" t="t" r="r" b="b"/>
            <a:pathLst>
              <a:path w="4403090" h="15239">
                <a:moveTo>
                  <a:pt x="0" y="15240"/>
                </a:moveTo>
                <a:lnTo>
                  <a:pt x="4402783" y="15240"/>
                </a:lnTo>
                <a:lnTo>
                  <a:pt x="4402783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97895" y="2997327"/>
            <a:ext cx="4409440" cy="0"/>
          </a:xfrm>
          <a:custGeom>
            <a:avLst/>
            <a:gdLst/>
            <a:ahLst/>
            <a:cxnLst/>
            <a:rect l="l" t="t" r="r" b="b"/>
            <a:pathLst>
              <a:path w="4409440">
                <a:moveTo>
                  <a:pt x="0" y="0"/>
                </a:moveTo>
                <a:lnTo>
                  <a:pt x="4408954" y="0"/>
                </a:lnTo>
              </a:path>
            </a:pathLst>
          </a:custGeom>
          <a:ln w="4572">
            <a:solidFill>
              <a:srgbClr val="F2FB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93328" y="3004947"/>
            <a:ext cx="4418330" cy="0"/>
          </a:xfrm>
          <a:custGeom>
            <a:avLst/>
            <a:gdLst/>
            <a:ahLst/>
            <a:cxnLst/>
            <a:rect l="l" t="t" r="r" b="b"/>
            <a:pathLst>
              <a:path w="4418330">
                <a:moveTo>
                  <a:pt x="0" y="0"/>
                </a:moveTo>
                <a:lnTo>
                  <a:pt x="4418021" y="0"/>
                </a:lnTo>
              </a:path>
            </a:pathLst>
          </a:custGeom>
          <a:ln w="10668">
            <a:solidFill>
              <a:srgbClr val="F2F9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90239" y="3010281"/>
            <a:ext cx="4424680" cy="15240"/>
          </a:xfrm>
          <a:custGeom>
            <a:avLst/>
            <a:gdLst/>
            <a:ahLst/>
            <a:cxnLst/>
            <a:rect l="l" t="t" r="r" b="b"/>
            <a:pathLst>
              <a:path w="4424680" h="15239">
                <a:moveTo>
                  <a:pt x="0" y="15240"/>
                </a:moveTo>
                <a:lnTo>
                  <a:pt x="4424135" y="15240"/>
                </a:lnTo>
                <a:lnTo>
                  <a:pt x="4424135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0F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87150" y="3025521"/>
            <a:ext cx="4430395" cy="15240"/>
          </a:xfrm>
          <a:custGeom>
            <a:avLst/>
            <a:gdLst/>
            <a:ahLst/>
            <a:cxnLst/>
            <a:rect l="l" t="t" r="r" b="b"/>
            <a:pathLst>
              <a:path w="4430395" h="15239">
                <a:moveTo>
                  <a:pt x="0" y="15240"/>
                </a:moveTo>
                <a:lnTo>
                  <a:pt x="4430250" y="15240"/>
                </a:lnTo>
                <a:lnTo>
                  <a:pt x="443025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F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86224" y="3043047"/>
            <a:ext cx="4432300" cy="0"/>
          </a:xfrm>
          <a:custGeom>
            <a:avLst/>
            <a:gdLst/>
            <a:ahLst/>
            <a:cxnLst/>
            <a:rect l="l" t="t" r="r" b="b"/>
            <a:pathLst>
              <a:path w="4432300">
                <a:moveTo>
                  <a:pt x="0" y="0"/>
                </a:moveTo>
                <a:lnTo>
                  <a:pt x="4432084" y="0"/>
                </a:lnTo>
              </a:path>
            </a:pathLst>
          </a:custGeom>
          <a:ln w="4572">
            <a:solidFill>
              <a:srgbClr val="EFF9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84062" y="305066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EFF9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84062" y="3056001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F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84062" y="3071241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F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84062" y="3091815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EBF9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84062" y="3099435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EBF7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84062" y="3110103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6764">
            <a:solidFill>
              <a:srgbClr val="EBF7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84062" y="312305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9144">
            <a:solidFill>
              <a:srgbClr val="E9F7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84062" y="312762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F7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84062" y="314286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84062" y="315810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84062" y="3173349"/>
            <a:ext cx="4436745" cy="17145"/>
          </a:xfrm>
          <a:custGeom>
            <a:avLst/>
            <a:gdLst/>
            <a:ahLst/>
            <a:cxnLst/>
            <a:rect l="l" t="t" r="r" b="b"/>
            <a:pathLst>
              <a:path w="4436745" h="17144">
                <a:moveTo>
                  <a:pt x="0" y="16764"/>
                </a:moveTo>
                <a:lnTo>
                  <a:pt x="4436364" y="16764"/>
                </a:lnTo>
                <a:lnTo>
                  <a:pt x="443636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6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84062" y="319239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E4F6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84062" y="320001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E4F6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84062" y="3205353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84062" y="3220593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84062" y="323811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E2F6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84062" y="324573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E2F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84062" y="3251073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1F4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84062" y="3266313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F4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84062" y="328688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DFF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84062" y="329450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DFF4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84062" y="3296793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F4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84062" y="3312033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F4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84062" y="333260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DBF4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84062" y="334022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DBF2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84062" y="3342513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B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84062" y="3357753"/>
            <a:ext cx="4436745" cy="17145"/>
          </a:xfrm>
          <a:custGeom>
            <a:avLst/>
            <a:gdLst/>
            <a:ahLst/>
            <a:cxnLst/>
            <a:rect l="l" t="t" r="r" b="b"/>
            <a:pathLst>
              <a:path w="4436745" h="17144">
                <a:moveTo>
                  <a:pt x="0" y="16764"/>
                </a:moveTo>
                <a:lnTo>
                  <a:pt x="4436364" y="16764"/>
                </a:lnTo>
                <a:lnTo>
                  <a:pt x="443636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A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84062" y="337908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9144">
            <a:solidFill>
              <a:srgbClr val="D8F2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84062" y="338670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6096">
            <a:solidFill>
              <a:srgbClr val="D8F2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84062" y="3389757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8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84062" y="3404997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6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84062" y="3420237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6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84062" y="3435477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4F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84062" y="3450717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4F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84062" y="3465957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3F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84062" y="3481197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E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84062" y="3501771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D1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84062" y="3514725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5240">
            <a:solidFill>
              <a:srgbClr val="CF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84062" y="352767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CF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84062" y="353529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CF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84062" y="3537585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E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84062" y="3552825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E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84062" y="357339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CC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84062" y="358101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CC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84062" y="3583305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A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84062" y="3598545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A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84062" y="3613785"/>
            <a:ext cx="4436745" cy="17145"/>
          </a:xfrm>
          <a:custGeom>
            <a:avLst/>
            <a:gdLst/>
            <a:ahLst/>
            <a:cxnLst/>
            <a:rect l="l" t="t" r="r" b="b"/>
            <a:pathLst>
              <a:path w="4436745" h="17144">
                <a:moveTo>
                  <a:pt x="0" y="16764"/>
                </a:moveTo>
                <a:lnTo>
                  <a:pt x="4436364" y="16764"/>
                </a:lnTo>
                <a:lnTo>
                  <a:pt x="443636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8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84062" y="363054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8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84062" y="364578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6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84062" y="366102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6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84062" y="367626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4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84062" y="369150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3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84062" y="370674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3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84062" y="3724275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C1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84062" y="3731895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C1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84062" y="373722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1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84062" y="375246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F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84062" y="377075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6096">
            <a:solidFill>
              <a:srgbClr val="BF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84062" y="377837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9144">
            <a:solidFill>
              <a:srgbClr val="BF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84062" y="378294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DE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84062" y="3798189"/>
            <a:ext cx="4436745" cy="17145"/>
          </a:xfrm>
          <a:custGeom>
            <a:avLst/>
            <a:gdLst/>
            <a:ahLst/>
            <a:cxnLst/>
            <a:rect l="l" t="t" r="r" b="b"/>
            <a:pathLst>
              <a:path w="4436745" h="17144">
                <a:moveTo>
                  <a:pt x="0" y="16764"/>
                </a:moveTo>
                <a:lnTo>
                  <a:pt x="4436364" y="16764"/>
                </a:lnTo>
                <a:lnTo>
                  <a:pt x="443636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BCE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84062" y="3819525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9144">
            <a:solidFill>
              <a:srgbClr val="BC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84062" y="3827145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6096">
            <a:solidFill>
              <a:srgbClr val="BC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84062" y="3830193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AE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84062" y="3845433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AE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84062" y="386600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84062" y="387362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84062" y="388124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84062" y="3886581"/>
            <a:ext cx="4436745" cy="132715"/>
          </a:xfrm>
          <a:custGeom>
            <a:avLst/>
            <a:gdLst/>
            <a:ahLst/>
            <a:cxnLst/>
            <a:rect l="l" t="t" r="r" b="b"/>
            <a:pathLst>
              <a:path w="4436745" h="132714">
                <a:moveTo>
                  <a:pt x="4436364" y="0"/>
                </a:moveTo>
                <a:lnTo>
                  <a:pt x="4436364" y="132588"/>
                </a:lnTo>
                <a:lnTo>
                  <a:pt x="0" y="132588"/>
                </a:lnTo>
                <a:lnTo>
                  <a:pt x="0" y="0"/>
                </a:lnTo>
                <a:lnTo>
                  <a:pt x="4436364" y="0"/>
                </a:lnTo>
                <a:close/>
              </a:path>
            </a:pathLst>
          </a:custGeom>
          <a:solidFill>
            <a:srgbClr val="B6E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84062" y="4024503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84062" y="403440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9144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84062" y="404202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6096">
            <a:solidFill>
              <a:srgbClr val="BA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84062" y="404964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9144">
            <a:solidFill>
              <a:srgbClr val="BA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84062" y="4059555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BC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84062" y="4070223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BC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84062" y="4080891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BD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84062" y="4088511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BF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84062" y="4096131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BF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84062" y="4103116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3810">
            <a:solidFill>
              <a:srgbClr val="C1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84687" y="4107561"/>
            <a:ext cx="4435475" cy="0"/>
          </a:xfrm>
          <a:custGeom>
            <a:avLst/>
            <a:gdLst/>
            <a:ahLst/>
            <a:cxnLst/>
            <a:rect l="l" t="t" r="r" b="b"/>
            <a:pathLst>
              <a:path w="4435475">
                <a:moveTo>
                  <a:pt x="0" y="0"/>
                </a:moveTo>
                <a:lnTo>
                  <a:pt x="4435125" y="0"/>
                </a:lnTo>
              </a:path>
            </a:pathLst>
          </a:custGeom>
          <a:ln w="5079">
            <a:solidFill>
              <a:srgbClr val="C1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85313" y="4115943"/>
            <a:ext cx="4434205" cy="0"/>
          </a:xfrm>
          <a:custGeom>
            <a:avLst/>
            <a:gdLst/>
            <a:ahLst/>
            <a:cxnLst/>
            <a:rect l="l" t="t" r="r" b="b"/>
            <a:pathLst>
              <a:path w="4434205">
                <a:moveTo>
                  <a:pt x="0" y="0"/>
                </a:moveTo>
                <a:lnTo>
                  <a:pt x="4433887" y="0"/>
                </a:lnTo>
              </a:path>
            </a:pathLst>
          </a:custGeom>
          <a:ln w="10668">
            <a:solidFill>
              <a:srgbClr val="C1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87503" y="4124325"/>
            <a:ext cx="4429760" cy="0"/>
          </a:xfrm>
          <a:custGeom>
            <a:avLst/>
            <a:gdLst/>
            <a:ahLst/>
            <a:cxnLst/>
            <a:rect l="l" t="t" r="r" b="b"/>
            <a:pathLst>
              <a:path w="4429760">
                <a:moveTo>
                  <a:pt x="0" y="0"/>
                </a:moveTo>
                <a:lnTo>
                  <a:pt x="4429553" y="0"/>
                </a:lnTo>
              </a:path>
            </a:pathLst>
          </a:custGeom>
          <a:ln w="6096">
            <a:solidFill>
              <a:srgbClr val="C3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88754" y="4129659"/>
            <a:ext cx="4427220" cy="0"/>
          </a:xfrm>
          <a:custGeom>
            <a:avLst/>
            <a:gdLst/>
            <a:ahLst/>
            <a:cxnLst/>
            <a:rect l="l" t="t" r="r" b="b"/>
            <a:pathLst>
              <a:path w="4427220">
                <a:moveTo>
                  <a:pt x="0" y="0"/>
                </a:moveTo>
                <a:lnTo>
                  <a:pt x="4427076" y="0"/>
                </a:lnTo>
              </a:path>
            </a:pathLst>
          </a:custGeom>
          <a:ln w="4572">
            <a:solidFill>
              <a:srgbClr val="C3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89692" y="4134231"/>
            <a:ext cx="4425315" cy="0"/>
          </a:xfrm>
          <a:custGeom>
            <a:avLst/>
            <a:gdLst/>
            <a:ahLst/>
            <a:cxnLst/>
            <a:rect l="l" t="t" r="r" b="b"/>
            <a:pathLst>
              <a:path w="4425315">
                <a:moveTo>
                  <a:pt x="0" y="0"/>
                </a:moveTo>
                <a:lnTo>
                  <a:pt x="4425218" y="0"/>
                </a:lnTo>
              </a:path>
            </a:pathLst>
          </a:custGeom>
          <a:ln w="4572">
            <a:solidFill>
              <a:srgbClr val="C3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90631" y="4141851"/>
            <a:ext cx="4423410" cy="0"/>
          </a:xfrm>
          <a:custGeom>
            <a:avLst/>
            <a:gdLst/>
            <a:ahLst/>
            <a:cxnLst/>
            <a:rect l="l" t="t" r="r" b="b"/>
            <a:pathLst>
              <a:path w="4423410">
                <a:moveTo>
                  <a:pt x="0" y="0"/>
                </a:moveTo>
                <a:lnTo>
                  <a:pt x="4423361" y="0"/>
                </a:lnTo>
              </a:path>
            </a:pathLst>
          </a:custGeom>
          <a:ln w="10668">
            <a:solidFill>
              <a:srgbClr val="C4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92820" y="4152519"/>
            <a:ext cx="4419600" cy="0"/>
          </a:xfrm>
          <a:custGeom>
            <a:avLst/>
            <a:gdLst/>
            <a:ahLst/>
            <a:cxnLst/>
            <a:rect l="l" t="t" r="r" b="b"/>
            <a:pathLst>
              <a:path w="4419600">
                <a:moveTo>
                  <a:pt x="0" y="0"/>
                </a:moveTo>
                <a:lnTo>
                  <a:pt x="4419026" y="0"/>
                </a:lnTo>
              </a:path>
            </a:pathLst>
          </a:custGeom>
          <a:ln w="10668">
            <a:solidFill>
              <a:srgbClr val="C6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96260" y="4162425"/>
            <a:ext cx="4412615" cy="0"/>
          </a:xfrm>
          <a:custGeom>
            <a:avLst/>
            <a:gdLst/>
            <a:ahLst/>
            <a:cxnLst/>
            <a:rect l="l" t="t" r="r" b="b"/>
            <a:pathLst>
              <a:path w="4412615">
                <a:moveTo>
                  <a:pt x="0" y="0"/>
                </a:moveTo>
                <a:lnTo>
                  <a:pt x="4412205" y="0"/>
                </a:lnTo>
              </a:path>
            </a:pathLst>
          </a:custGeom>
          <a:ln w="9144">
            <a:solidFill>
              <a:srgbClr val="C6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02458" y="4172331"/>
            <a:ext cx="4399915" cy="0"/>
          </a:xfrm>
          <a:custGeom>
            <a:avLst/>
            <a:gdLst/>
            <a:ahLst/>
            <a:cxnLst/>
            <a:rect l="l" t="t" r="r" b="b"/>
            <a:pathLst>
              <a:path w="4399915">
                <a:moveTo>
                  <a:pt x="0" y="0"/>
                </a:moveTo>
                <a:lnTo>
                  <a:pt x="4399886" y="0"/>
                </a:lnTo>
              </a:path>
            </a:pathLst>
          </a:custGeom>
          <a:ln w="10668">
            <a:solidFill>
              <a:srgbClr val="C8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09690" y="4182999"/>
            <a:ext cx="4385945" cy="0"/>
          </a:xfrm>
          <a:custGeom>
            <a:avLst/>
            <a:gdLst/>
            <a:ahLst/>
            <a:cxnLst/>
            <a:rect l="l" t="t" r="r" b="b"/>
            <a:pathLst>
              <a:path w="4385945">
                <a:moveTo>
                  <a:pt x="0" y="0"/>
                </a:moveTo>
                <a:lnTo>
                  <a:pt x="4385513" y="0"/>
                </a:lnTo>
              </a:path>
            </a:pathLst>
          </a:custGeom>
          <a:ln w="10668">
            <a:solidFill>
              <a:srgbClr val="C8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16922" y="4190619"/>
            <a:ext cx="4371340" cy="0"/>
          </a:xfrm>
          <a:custGeom>
            <a:avLst/>
            <a:gdLst/>
            <a:ahLst/>
            <a:cxnLst/>
            <a:rect l="l" t="t" r="r" b="b"/>
            <a:pathLst>
              <a:path w="4371340">
                <a:moveTo>
                  <a:pt x="0" y="0"/>
                </a:moveTo>
                <a:lnTo>
                  <a:pt x="4371141" y="0"/>
                </a:lnTo>
              </a:path>
            </a:pathLst>
          </a:custGeom>
          <a:ln w="4572">
            <a:solidFill>
              <a:srgbClr val="CA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20021" y="4198239"/>
            <a:ext cx="4364990" cy="0"/>
          </a:xfrm>
          <a:custGeom>
            <a:avLst/>
            <a:gdLst/>
            <a:ahLst/>
            <a:cxnLst/>
            <a:rect l="l" t="t" r="r" b="b"/>
            <a:pathLst>
              <a:path w="4364990">
                <a:moveTo>
                  <a:pt x="0" y="0"/>
                </a:moveTo>
                <a:lnTo>
                  <a:pt x="4364981" y="0"/>
                </a:lnTo>
              </a:path>
            </a:pathLst>
          </a:custGeom>
          <a:ln w="10668">
            <a:solidFill>
              <a:srgbClr val="CA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32569" y="4208907"/>
            <a:ext cx="4340225" cy="0"/>
          </a:xfrm>
          <a:custGeom>
            <a:avLst/>
            <a:gdLst/>
            <a:ahLst/>
            <a:cxnLst/>
            <a:rect l="l" t="t" r="r" b="b"/>
            <a:pathLst>
              <a:path w="4340225">
                <a:moveTo>
                  <a:pt x="0" y="0"/>
                </a:moveTo>
                <a:lnTo>
                  <a:pt x="4339937" y="0"/>
                </a:lnTo>
              </a:path>
            </a:pathLst>
          </a:custGeom>
          <a:ln w="10668">
            <a:solidFill>
              <a:srgbClr val="CC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48306" y="4218813"/>
            <a:ext cx="4309110" cy="0"/>
          </a:xfrm>
          <a:custGeom>
            <a:avLst/>
            <a:gdLst/>
            <a:ahLst/>
            <a:cxnLst/>
            <a:rect l="l" t="t" r="r" b="b"/>
            <a:pathLst>
              <a:path w="4309110">
                <a:moveTo>
                  <a:pt x="0" y="0"/>
                </a:moveTo>
                <a:lnTo>
                  <a:pt x="4308490" y="0"/>
                </a:lnTo>
              </a:path>
            </a:pathLst>
          </a:custGeom>
          <a:ln w="9144">
            <a:solidFill>
              <a:srgbClr val="CD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61795" y="4228719"/>
            <a:ext cx="4281805" cy="0"/>
          </a:xfrm>
          <a:custGeom>
            <a:avLst/>
            <a:gdLst/>
            <a:ahLst/>
            <a:cxnLst/>
            <a:rect l="l" t="t" r="r" b="b"/>
            <a:pathLst>
              <a:path w="4281805">
                <a:moveTo>
                  <a:pt x="0" y="0"/>
                </a:moveTo>
                <a:lnTo>
                  <a:pt x="4281536" y="0"/>
                </a:lnTo>
              </a:path>
            </a:pathLst>
          </a:custGeom>
          <a:ln w="10668">
            <a:solidFill>
              <a:srgbClr val="CD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907702" y="4234815"/>
            <a:ext cx="4189729" cy="0"/>
          </a:xfrm>
          <a:custGeom>
            <a:avLst/>
            <a:gdLst/>
            <a:ahLst/>
            <a:cxnLst/>
            <a:rect l="l" t="t" r="r" b="b"/>
            <a:pathLst>
              <a:path w="4189729">
                <a:moveTo>
                  <a:pt x="0" y="0"/>
                </a:moveTo>
                <a:lnTo>
                  <a:pt x="4189176" y="0"/>
                </a:lnTo>
              </a:path>
            </a:pathLst>
          </a:custGeom>
          <a:ln w="3175">
            <a:solidFill>
              <a:srgbClr val="CF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81013" y="2920365"/>
            <a:ext cx="4444365" cy="1320165"/>
          </a:xfrm>
          <a:custGeom>
            <a:avLst/>
            <a:gdLst/>
            <a:ahLst/>
            <a:cxnLst/>
            <a:rect l="l" t="t" r="r" b="b"/>
            <a:pathLst>
              <a:path w="4444365" h="1320164">
                <a:moveTo>
                  <a:pt x="4308348" y="1319784"/>
                </a:moveTo>
                <a:lnTo>
                  <a:pt x="134112" y="1319784"/>
                </a:lnTo>
                <a:lnTo>
                  <a:pt x="120396" y="1318260"/>
                </a:lnTo>
                <a:lnTo>
                  <a:pt x="82296" y="1309116"/>
                </a:lnTo>
                <a:lnTo>
                  <a:pt x="48768" y="1289304"/>
                </a:lnTo>
                <a:lnTo>
                  <a:pt x="22860" y="1260348"/>
                </a:lnTo>
                <a:lnTo>
                  <a:pt x="6096" y="1225296"/>
                </a:lnTo>
                <a:lnTo>
                  <a:pt x="0" y="1197864"/>
                </a:lnTo>
                <a:lnTo>
                  <a:pt x="0" y="121920"/>
                </a:lnTo>
                <a:lnTo>
                  <a:pt x="1524" y="108204"/>
                </a:lnTo>
                <a:lnTo>
                  <a:pt x="6096" y="96012"/>
                </a:lnTo>
                <a:lnTo>
                  <a:pt x="10668" y="82296"/>
                </a:lnTo>
                <a:lnTo>
                  <a:pt x="30480" y="48768"/>
                </a:lnTo>
                <a:lnTo>
                  <a:pt x="59436" y="22860"/>
                </a:lnTo>
                <a:lnTo>
                  <a:pt x="94488" y="6096"/>
                </a:lnTo>
                <a:lnTo>
                  <a:pt x="120396" y="0"/>
                </a:lnTo>
                <a:lnTo>
                  <a:pt x="4322064" y="0"/>
                </a:lnTo>
                <a:lnTo>
                  <a:pt x="4335780" y="3048"/>
                </a:lnTo>
                <a:lnTo>
                  <a:pt x="4347972" y="6096"/>
                </a:lnTo>
                <a:lnTo>
                  <a:pt x="4352036" y="7620"/>
                </a:lnTo>
                <a:lnTo>
                  <a:pt x="135636" y="7620"/>
                </a:lnTo>
                <a:lnTo>
                  <a:pt x="121920" y="9144"/>
                </a:lnTo>
                <a:lnTo>
                  <a:pt x="74676" y="22860"/>
                </a:lnTo>
                <a:lnTo>
                  <a:pt x="64008" y="30480"/>
                </a:lnTo>
                <a:lnTo>
                  <a:pt x="54864" y="36576"/>
                </a:lnTo>
                <a:lnTo>
                  <a:pt x="22860" y="74676"/>
                </a:lnTo>
                <a:lnTo>
                  <a:pt x="9144" y="121920"/>
                </a:lnTo>
                <a:lnTo>
                  <a:pt x="7620" y="135636"/>
                </a:lnTo>
                <a:lnTo>
                  <a:pt x="7620" y="1184148"/>
                </a:lnTo>
                <a:lnTo>
                  <a:pt x="9144" y="1196340"/>
                </a:lnTo>
                <a:lnTo>
                  <a:pt x="10668" y="1210056"/>
                </a:lnTo>
                <a:lnTo>
                  <a:pt x="13716" y="1222248"/>
                </a:lnTo>
                <a:lnTo>
                  <a:pt x="18288" y="1232916"/>
                </a:lnTo>
                <a:lnTo>
                  <a:pt x="22860" y="1245108"/>
                </a:lnTo>
                <a:lnTo>
                  <a:pt x="53340" y="1281684"/>
                </a:lnTo>
                <a:lnTo>
                  <a:pt x="97536" y="1304544"/>
                </a:lnTo>
                <a:lnTo>
                  <a:pt x="109728" y="1309116"/>
                </a:lnTo>
                <a:lnTo>
                  <a:pt x="121920" y="1310640"/>
                </a:lnTo>
                <a:lnTo>
                  <a:pt x="4357624" y="1310640"/>
                </a:lnTo>
                <a:lnTo>
                  <a:pt x="4349496" y="1313688"/>
                </a:lnTo>
                <a:lnTo>
                  <a:pt x="4335780" y="1316736"/>
                </a:lnTo>
                <a:lnTo>
                  <a:pt x="4308348" y="1319784"/>
                </a:lnTo>
                <a:close/>
              </a:path>
              <a:path w="4444365" h="1320164">
                <a:moveTo>
                  <a:pt x="4357624" y="1310640"/>
                </a:moveTo>
                <a:lnTo>
                  <a:pt x="4320540" y="1310640"/>
                </a:lnTo>
                <a:lnTo>
                  <a:pt x="4334256" y="1309116"/>
                </a:lnTo>
                <a:lnTo>
                  <a:pt x="4346448" y="1306068"/>
                </a:lnTo>
                <a:lnTo>
                  <a:pt x="4398264" y="1274064"/>
                </a:lnTo>
                <a:lnTo>
                  <a:pt x="4425696" y="1234440"/>
                </a:lnTo>
                <a:lnTo>
                  <a:pt x="4434840" y="1197864"/>
                </a:lnTo>
                <a:lnTo>
                  <a:pt x="4434840" y="121920"/>
                </a:lnTo>
                <a:lnTo>
                  <a:pt x="4413504" y="64008"/>
                </a:lnTo>
                <a:lnTo>
                  <a:pt x="4379976" y="30480"/>
                </a:lnTo>
                <a:lnTo>
                  <a:pt x="4334256" y="10668"/>
                </a:lnTo>
                <a:lnTo>
                  <a:pt x="4308348" y="7620"/>
                </a:lnTo>
                <a:lnTo>
                  <a:pt x="4352036" y="7620"/>
                </a:lnTo>
                <a:lnTo>
                  <a:pt x="4393692" y="30480"/>
                </a:lnTo>
                <a:lnTo>
                  <a:pt x="4421124" y="59436"/>
                </a:lnTo>
                <a:lnTo>
                  <a:pt x="4437888" y="94488"/>
                </a:lnTo>
                <a:lnTo>
                  <a:pt x="4443984" y="135636"/>
                </a:lnTo>
                <a:lnTo>
                  <a:pt x="4443984" y="1184148"/>
                </a:lnTo>
                <a:lnTo>
                  <a:pt x="4437888" y="1223772"/>
                </a:lnTo>
                <a:lnTo>
                  <a:pt x="4421124" y="1258824"/>
                </a:lnTo>
                <a:lnTo>
                  <a:pt x="4395216" y="1287780"/>
                </a:lnTo>
                <a:lnTo>
                  <a:pt x="4384548" y="1296924"/>
                </a:lnTo>
                <a:lnTo>
                  <a:pt x="4373880" y="1303020"/>
                </a:lnTo>
                <a:lnTo>
                  <a:pt x="4361688" y="1309116"/>
                </a:lnTo>
                <a:lnTo>
                  <a:pt x="4357624" y="1310640"/>
                </a:lnTo>
                <a:close/>
              </a:path>
            </a:pathLst>
          </a:custGeom>
          <a:solidFill>
            <a:srgbClr val="4D67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 txBox="1"/>
          <p:nvPr/>
        </p:nvSpPr>
        <p:spPr>
          <a:xfrm>
            <a:off x="784062" y="3006664"/>
            <a:ext cx="4579571" cy="927177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25755" marR="1465580" indent="-201295">
              <a:lnSpc>
                <a:spcPts val="2230"/>
              </a:lnSpc>
              <a:spcBef>
                <a:spcPts val="330"/>
              </a:spcBef>
              <a:buChar char="•"/>
              <a:tabLst>
                <a:tab pos="326390" algn="l"/>
              </a:tabLst>
            </a:pPr>
            <a:r>
              <a:rPr sz="2000" b="1" u="sng" spc="-5" dirty="0">
                <a:latin typeface="Times New Roman"/>
                <a:cs typeface="Times New Roman"/>
              </a:rPr>
              <a:t>Türk </a:t>
            </a:r>
            <a:r>
              <a:rPr sz="2000" b="1" u="sng" spc="-65" dirty="0">
                <a:latin typeface="Times New Roman"/>
                <a:cs typeface="Times New Roman"/>
              </a:rPr>
              <a:t>Dili </a:t>
            </a:r>
            <a:r>
              <a:rPr sz="2000" b="1" u="sng" spc="260" dirty="0">
                <a:latin typeface="Times New Roman"/>
                <a:cs typeface="Times New Roman"/>
              </a:rPr>
              <a:t>ve</a:t>
            </a:r>
            <a:r>
              <a:rPr sz="2000" b="1" u="sng" spc="185" dirty="0">
                <a:latin typeface="Times New Roman"/>
                <a:cs typeface="Times New Roman"/>
              </a:rPr>
              <a:t> </a:t>
            </a:r>
            <a:r>
              <a:rPr sz="2000" b="1" u="sng" spc="150" dirty="0" err="1">
                <a:latin typeface="Times New Roman"/>
                <a:cs typeface="Times New Roman"/>
              </a:rPr>
              <a:t>Edebiyatı</a:t>
            </a:r>
            <a:r>
              <a:rPr sz="2000" b="1" u="sng" spc="150" dirty="0">
                <a:latin typeface="Times New Roman"/>
                <a:cs typeface="Times New Roman"/>
              </a:rPr>
              <a:t>-  </a:t>
            </a:r>
            <a:r>
              <a:rPr lang="tr-TR" sz="2000" b="1" u="sng" spc="200" dirty="0" smtClean="0">
                <a:latin typeface="Times New Roman"/>
                <a:cs typeface="Times New Roman"/>
              </a:rPr>
              <a:t>Sosyal Bilimler</a:t>
            </a:r>
            <a:r>
              <a:rPr sz="2000" b="1" u="sng" spc="200" dirty="0" smtClean="0">
                <a:latin typeface="Times New Roman"/>
                <a:cs typeface="Times New Roman"/>
              </a:rPr>
              <a:t>-1</a:t>
            </a:r>
            <a:endParaRPr lang="tr-TR" sz="2000" b="1" u="sng" spc="200" dirty="0" smtClean="0">
              <a:latin typeface="Times New Roman"/>
              <a:cs typeface="Times New Roman"/>
            </a:endParaRPr>
          </a:p>
          <a:p>
            <a:pPr marL="124460" marR="1465580">
              <a:lnSpc>
                <a:spcPts val="2230"/>
              </a:lnSpc>
              <a:spcBef>
                <a:spcPts val="330"/>
              </a:spcBef>
              <a:tabLst>
                <a:tab pos="326390" algn="l"/>
              </a:tabLst>
            </a:pPr>
            <a:r>
              <a:rPr lang="tr-TR" sz="1400" spc="200" dirty="0" smtClean="0">
                <a:latin typeface="Times New Roman"/>
                <a:cs typeface="Times New Roman"/>
              </a:rPr>
              <a:t>Edebiyat, Tarih-1, Coğrafya-1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3784817" y="3095625"/>
            <a:ext cx="1783080" cy="17785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3784817" y="3095625"/>
            <a:ext cx="1783080" cy="1783080"/>
          </a:xfrm>
          <a:custGeom>
            <a:avLst/>
            <a:gdLst/>
            <a:ahLst/>
            <a:cxnLst/>
            <a:rect l="l" t="t" r="r" b="b"/>
            <a:pathLst>
              <a:path w="1783079" h="1783079">
                <a:moveTo>
                  <a:pt x="1781556" y="1783080"/>
                </a:moveTo>
                <a:lnTo>
                  <a:pt x="3048" y="1783080"/>
                </a:lnTo>
                <a:lnTo>
                  <a:pt x="3048" y="1781556"/>
                </a:lnTo>
                <a:lnTo>
                  <a:pt x="1524" y="1781556"/>
                </a:lnTo>
                <a:lnTo>
                  <a:pt x="0" y="1780032"/>
                </a:lnTo>
                <a:lnTo>
                  <a:pt x="0" y="1778508"/>
                </a:lnTo>
                <a:lnTo>
                  <a:pt x="3048" y="1687068"/>
                </a:lnTo>
                <a:lnTo>
                  <a:pt x="9144" y="1597152"/>
                </a:lnTo>
                <a:lnTo>
                  <a:pt x="21336" y="1507236"/>
                </a:lnTo>
                <a:lnTo>
                  <a:pt x="36576" y="1420368"/>
                </a:lnTo>
                <a:lnTo>
                  <a:pt x="56388" y="1333500"/>
                </a:lnTo>
                <a:lnTo>
                  <a:pt x="80772" y="1249680"/>
                </a:lnTo>
                <a:lnTo>
                  <a:pt x="108204" y="1167384"/>
                </a:lnTo>
                <a:lnTo>
                  <a:pt x="140208" y="1086612"/>
                </a:lnTo>
                <a:lnTo>
                  <a:pt x="175260" y="1007364"/>
                </a:lnTo>
                <a:lnTo>
                  <a:pt x="214884" y="931164"/>
                </a:lnTo>
                <a:lnTo>
                  <a:pt x="257556" y="856488"/>
                </a:lnTo>
                <a:lnTo>
                  <a:pt x="303276" y="783336"/>
                </a:lnTo>
                <a:lnTo>
                  <a:pt x="353568" y="714756"/>
                </a:lnTo>
                <a:lnTo>
                  <a:pt x="406908" y="647700"/>
                </a:lnTo>
                <a:lnTo>
                  <a:pt x="461772" y="582168"/>
                </a:lnTo>
                <a:lnTo>
                  <a:pt x="521208" y="521208"/>
                </a:lnTo>
                <a:lnTo>
                  <a:pt x="582168" y="461772"/>
                </a:lnTo>
                <a:lnTo>
                  <a:pt x="647700" y="405384"/>
                </a:lnTo>
                <a:lnTo>
                  <a:pt x="714756" y="353568"/>
                </a:lnTo>
                <a:lnTo>
                  <a:pt x="784860" y="303276"/>
                </a:lnTo>
                <a:lnTo>
                  <a:pt x="856488" y="257556"/>
                </a:lnTo>
                <a:lnTo>
                  <a:pt x="931164" y="214884"/>
                </a:lnTo>
                <a:lnTo>
                  <a:pt x="1007364" y="175260"/>
                </a:lnTo>
                <a:lnTo>
                  <a:pt x="1086612" y="140208"/>
                </a:lnTo>
                <a:lnTo>
                  <a:pt x="1167384" y="108204"/>
                </a:lnTo>
                <a:lnTo>
                  <a:pt x="1249680" y="79248"/>
                </a:lnTo>
                <a:lnTo>
                  <a:pt x="1333500" y="56388"/>
                </a:lnTo>
                <a:lnTo>
                  <a:pt x="1420368" y="36576"/>
                </a:lnTo>
                <a:lnTo>
                  <a:pt x="1507236" y="19812"/>
                </a:lnTo>
                <a:lnTo>
                  <a:pt x="1597152" y="9144"/>
                </a:lnTo>
                <a:lnTo>
                  <a:pt x="1687068" y="1524"/>
                </a:lnTo>
                <a:lnTo>
                  <a:pt x="1778508" y="0"/>
                </a:lnTo>
                <a:lnTo>
                  <a:pt x="1780032" y="0"/>
                </a:lnTo>
                <a:lnTo>
                  <a:pt x="1781556" y="1524"/>
                </a:lnTo>
                <a:lnTo>
                  <a:pt x="1783080" y="1524"/>
                </a:lnTo>
                <a:lnTo>
                  <a:pt x="1783080" y="4572"/>
                </a:lnTo>
                <a:lnTo>
                  <a:pt x="1773936" y="4572"/>
                </a:lnTo>
                <a:lnTo>
                  <a:pt x="1773936" y="7772"/>
                </a:lnTo>
                <a:lnTo>
                  <a:pt x="1687068" y="10668"/>
                </a:lnTo>
                <a:lnTo>
                  <a:pt x="1597152" y="16764"/>
                </a:lnTo>
                <a:lnTo>
                  <a:pt x="1508760" y="28956"/>
                </a:lnTo>
                <a:lnTo>
                  <a:pt x="1421892" y="44196"/>
                </a:lnTo>
                <a:lnTo>
                  <a:pt x="1336548" y="64008"/>
                </a:lnTo>
                <a:lnTo>
                  <a:pt x="1252728" y="88392"/>
                </a:lnTo>
                <a:lnTo>
                  <a:pt x="1170432" y="115824"/>
                </a:lnTo>
                <a:lnTo>
                  <a:pt x="1089660" y="147828"/>
                </a:lnTo>
                <a:lnTo>
                  <a:pt x="1011936" y="182880"/>
                </a:lnTo>
                <a:lnTo>
                  <a:pt x="935736" y="222504"/>
                </a:lnTo>
                <a:lnTo>
                  <a:pt x="861060" y="265176"/>
                </a:lnTo>
                <a:lnTo>
                  <a:pt x="789432" y="310896"/>
                </a:lnTo>
                <a:lnTo>
                  <a:pt x="719328" y="359664"/>
                </a:lnTo>
                <a:lnTo>
                  <a:pt x="652272" y="413004"/>
                </a:lnTo>
                <a:lnTo>
                  <a:pt x="588264" y="467868"/>
                </a:lnTo>
                <a:lnTo>
                  <a:pt x="527304" y="527304"/>
                </a:lnTo>
                <a:lnTo>
                  <a:pt x="467868" y="588264"/>
                </a:lnTo>
                <a:lnTo>
                  <a:pt x="413004" y="652272"/>
                </a:lnTo>
                <a:lnTo>
                  <a:pt x="359664" y="719328"/>
                </a:lnTo>
                <a:lnTo>
                  <a:pt x="310896" y="787908"/>
                </a:lnTo>
                <a:lnTo>
                  <a:pt x="265176" y="861060"/>
                </a:lnTo>
                <a:lnTo>
                  <a:pt x="222504" y="934212"/>
                </a:lnTo>
                <a:lnTo>
                  <a:pt x="182880" y="1010412"/>
                </a:lnTo>
                <a:lnTo>
                  <a:pt x="147828" y="1089660"/>
                </a:lnTo>
                <a:lnTo>
                  <a:pt x="115824" y="1168908"/>
                </a:lnTo>
                <a:lnTo>
                  <a:pt x="88392" y="1251204"/>
                </a:lnTo>
                <a:lnTo>
                  <a:pt x="64008" y="1336548"/>
                </a:lnTo>
                <a:lnTo>
                  <a:pt x="44196" y="1421892"/>
                </a:lnTo>
                <a:lnTo>
                  <a:pt x="28956" y="1508760"/>
                </a:lnTo>
                <a:lnTo>
                  <a:pt x="18288" y="1597152"/>
                </a:lnTo>
                <a:lnTo>
                  <a:pt x="10668" y="1687068"/>
                </a:lnTo>
                <a:lnTo>
                  <a:pt x="9220" y="1773936"/>
                </a:lnTo>
                <a:lnTo>
                  <a:pt x="4572" y="1773936"/>
                </a:lnTo>
                <a:lnTo>
                  <a:pt x="9144" y="1778508"/>
                </a:lnTo>
                <a:lnTo>
                  <a:pt x="1783080" y="1778508"/>
                </a:lnTo>
                <a:lnTo>
                  <a:pt x="1783080" y="1780032"/>
                </a:lnTo>
                <a:lnTo>
                  <a:pt x="1781556" y="1783080"/>
                </a:lnTo>
                <a:close/>
              </a:path>
              <a:path w="1783079" h="1783079">
                <a:moveTo>
                  <a:pt x="1773936" y="7772"/>
                </a:moveTo>
                <a:lnTo>
                  <a:pt x="1773936" y="4572"/>
                </a:lnTo>
                <a:lnTo>
                  <a:pt x="1778508" y="7620"/>
                </a:lnTo>
                <a:lnTo>
                  <a:pt x="1773936" y="7772"/>
                </a:lnTo>
                <a:close/>
              </a:path>
              <a:path w="1783079" h="1783079">
                <a:moveTo>
                  <a:pt x="1773936" y="1778508"/>
                </a:moveTo>
                <a:lnTo>
                  <a:pt x="1773936" y="7772"/>
                </a:lnTo>
                <a:lnTo>
                  <a:pt x="1778508" y="7620"/>
                </a:lnTo>
                <a:lnTo>
                  <a:pt x="1773936" y="4572"/>
                </a:lnTo>
                <a:lnTo>
                  <a:pt x="1783080" y="4572"/>
                </a:lnTo>
                <a:lnTo>
                  <a:pt x="1783080" y="1773936"/>
                </a:lnTo>
                <a:lnTo>
                  <a:pt x="1778508" y="1773936"/>
                </a:lnTo>
                <a:lnTo>
                  <a:pt x="1773936" y="1778508"/>
                </a:lnTo>
                <a:close/>
              </a:path>
              <a:path w="1783079" h="1783079">
                <a:moveTo>
                  <a:pt x="9144" y="1778508"/>
                </a:moveTo>
                <a:lnTo>
                  <a:pt x="4572" y="1773936"/>
                </a:lnTo>
                <a:lnTo>
                  <a:pt x="9220" y="1773936"/>
                </a:lnTo>
                <a:lnTo>
                  <a:pt x="9144" y="1778508"/>
                </a:lnTo>
                <a:close/>
              </a:path>
              <a:path w="1783079" h="1783079">
                <a:moveTo>
                  <a:pt x="1773936" y="1778508"/>
                </a:moveTo>
                <a:lnTo>
                  <a:pt x="9144" y="1778508"/>
                </a:lnTo>
                <a:lnTo>
                  <a:pt x="9220" y="1773936"/>
                </a:lnTo>
                <a:lnTo>
                  <a:pt x="1773936" y="1773936"/>
                </a:lnTo>
                <a:lnTo>
                  <a:pt x="1773936" y="1778508"/>
                </a:lnTo>
                <a:close/>
              </a:path>
              <a:path w="1783079" h="1783079">
                <a:moveTo>
                  <a:pt x="1783080" y="1778508"/>
                </a:moveTo>
                <a:lnTo>
                  <a:pt x="1773936" y="1778508"/>
                </a:lnTo>
                <a:lnTo>
                  <a:pt x="1778508" y="1773936"/>
                </a:lnTo>
                <a:lnTo>
                  <a:pt x="1783080" y="1773936"/>
                </a:lnTo>
                <a:lnTo>
                  <a:pt x="1783080" y="1778508"/>
                </a:lnTo>
                <a:close/>
              </a:path>
            </a:pathLst>
          </a:custGeom>
          <a:solidFill>
            <a:srgbClr val="4962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 txBox="1"/>
          <p:nvPr/>
        </p:nvSpPr>
        <p:spPr>
          <a:xfrm>
            <a:off x="4492950" y="4062828"/>
            <a:ext cx="883285" cy="320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00" spc="114" dirty="0">
                <a:latin typeface="Times New Roman"/>
                <a:cs typeface="Times New Roman"/>
              </a:rPr>
              <a:t>40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110" dirty="0">
                <a:latin typeface="Times New Roman"/>
                <a:cs typeface="Times New Roman"/>
              </a:rPr>
              <a:t>Soru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01" name="object 301"/>
          <p:cNvSpPr/>
          <p:nvPr/>
        </p:nvSpPr>
        <p:spPr>
          <a:xfrm>
            <a:off x="7091897" y="3755517"/>
            <a:ext cx="1524" cy="15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158954" y="3843909"/>
            <a:ext cx="33070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711153" y="3095625"/>
            <a:ext cx="1781556" cy="17785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711153" y="3095625"/>
            <a:ext cx="1781810" cy="1783080"/>
          </a:xfrm>
          <a:custGeom>
            <a:avLst/>
            <a:gdLst/>
            <a:ahLst/>
            <a:cxnLst/>
            <a:rect l="l" t="t" r="r" b="b"/>
            <a:pathLst>
              <a:path w="1781809" h="1783079">
                <a:moveTo>
                  <a:pt x="1778508" y="1783080"/>
                </a:moveTo>
                <a:lnTo>
                  <a:pt x="1524" y="1783080"/>
                </a:lnTo>
                <a:lnTo>
                  <a:pt x="0" y="1780032"/>
                </a:lnTo>
                <a:lnTo>
                  <a:pt x="0" y="1524"/>
                </a:lnTo>
                <a:lnTo>
                  <a:pt x="1524" y="1524"/>
                </a:lnTo>
                <a:lnTo>
                  <a:pt x="1524" y="0"/>
                </a:lnTo>
                <a:lnTo>
                  <a:pt x="4572" y="0"/>
                </a:lnTo>
                <a:lnTo>
                  <a:pt x="96012" y="1524"/>
                </a:lnTo>
                <a:lnTo>
                  <a:pt x="131978" y="4572"/>
                </a:lnTo>
                <a:lnTo>
                  <a:pt x="7620" y="4572"/>
                </a:lnTo>
                <a:lnTo>
                  <a:pt x="3048" y="7620"/>
                </a:lnTo>
                <a:lnTo>
                  <a:pt x="7620" y="7772"/>
                </a:lnTo>
                <a:lnTo>
                  <a:pt x="7620" y="1773936"/>
                </a:lnTo>
                <a:lnTo>
                  <a:pt x="4572" y="1773936"/>
                </a:lnTo>
                <a:lnTo>
                  <a:pt x="7620" y="1778508"/>
                </a:lnTo>
                <a:lnTo>
                  <a:pt x="1781556" y="1778508"/>
                </a:lnTo>
                <a:lnTo>
                  <a:pt x="1781556" y="1781556"/>
                </a:lnTo>
                <a:lnTo>
                  <a:pt x="1780032" y="1781556"/>
                </a:lnTo>
                <a:lnTo>
                  <a:pt x="1778508" y="1783080"/>
                </a:lnTo>
                <a:close/>
              </a:path>
              <a:path w="1781809" h="1783079">
                <a:moveTo>
                  <a:pt x="7620" y="7772"/>
                </a:moveTo>
                <a:lnTo>
                  <a:pt x="3048" y="7620"/>
                </a:lnTo>
                <a:lnTo>
                  <a:pt x="7620" y="4572"/>
                </a:lnTo>
                <a:lnTo>
                  <a:pt x="7620" y="7772"/>
                </a:lnTo>
                <a:close/>
              </a:path>
              <a:path w="1781809" h="1783079">
                <a:moveTo>
                  <a:pt x="1773936" y="1778508"/>
                </a:moveTo>
                <a:lnTo>
                  <a:pt x="1770888" y="1687068"/>
                </a:lnTo>
                <a:lnTo>
                  <a:pt x="1764792" y="1597152"/>
                </a:lnTo>
                <a:lnTo>
                  <a:pt x="1754124" y="1508760"/>
                </a:lnTo>
                <a:lnTo>
                  <a:pt x="1737360" y="1421892"/>
                </a:lnTo>
                <a:lnTo>
                  <a:pt x="1717548" y="1336548"/>
                </a:lnTo>
                <a:lnTo>
                  <a:pt x="1694688" y="1252728"/>
                </a:lnTo>
                <a:lnTo>
                  <a:pt x="1665732" y="1170432"/>
                </a:lnTo>
                <a:lnTo>
                  <a:pt x="1635252" y="1089660"/>
                </a:lnTo>
                <a:lnTo>
                  <a:pt x="1598676" y="1010412"/>
                </a:lnTo>
                <a:lnTo>
                  <a:pt x="1560576" y="934212"/>
                </a:lnTo>
                <a:lnTo>
                  <a:pt x="1517904" y="861060"/>
                </a:lnTo>
                <a:lnTo>
                  <a:pt x="1472184" y="789432"/>
                </a:lnTo>
                <a:lnTo>
                  <a:pt x="1421892" y="719328"/>
                </a:lnTo>
                <a:lnTo>
                  <a:pt x="1370076" y="652272"/>
                </a:lnTo>
                <a:lnTo>
                  <a:pt x="1313688" y="588264"/>
                </a:lnTo>
                <a:lnTo>
                  <a:pt x="1255776" y="527304"/>
                </a:lnTo>
                <a:lnTo>
                  <a:pt x="1193292" y="467868"/>
                </a:lnTo>
                <a:lnTo>
                  <a:pt x="1129284" y="413004"/>
                </a:lnTo>
                <a:lnTo>
                  <a:pt x="1062228" y="359664"/>
                </a:lnTo>
                <a:lnTo>
                  <a:pt x="993648" y="310896"/>
                </a:lnTo>
                <a:lnTo>
                  <a:pt x="922020" y="265176"/>
                </a:lnTo>
                <a:lnTo>
                  <a:pt x="847344" y="222504"/>
                </a:lnTo>
                <a:lnTo>
                  <a:pt x="771144" y="182880"/>
                </a:lnTo>
                <a:lnTo>
                  <a:pt x="693420" y="147828"/>
                </a:lnTo>
                <a:lnTo>
                  <a:pt x="612648" y="115824"/>
                </a:lnTo>
                <a:lnTo>
                  <a:pt x="530352" y="88392"/>
                </a:lnTo>
                <a:lnTo>
                  <a:pt x="446532" y="64008"/>
                </a:lnTo>
                <a:lnTo>
                  <a:pt x="361188" y="44196"/>
                </a:lnTo>
                <a:lnTo>
                  <a:pt x="274320" y="28956"/>
                </a:lnTo>
                <a:lnTo>
                  <a:pt x="184404" y="16764"/>
                </a:lnTo>
                <a:lnTo>
                  <a:pt x="94488" y="10668"/>
                </a:lnTo>
                <a:lnTo>
                  <a:pt x="7620" y="7772"/>
                </a:lnTo>
                <a:lnTo>
                  <a:pt x="7620" y="4572"/>
                </a:lnTo>
                <a:lnTo>
                  <a:pt x="131978" y="4572"/>
                </a:lnTo>
                <a:lnTo>
                  <a:pt x="185928" y="9144"/>
                </a:lnTo>
                <a:lnTo>
                  <a:pt x="274320" y="19812"/>
                </a:lnTo>
                <a:lnTo>
                  <a:pt x="362712" y="36576"/>
                </a:lnTo>
                <a:lnTo>
                  <a:pt x="448056" y="56388"/>
                </a:lnTo>
                <a:lnTo>
                  <a:pt x="531876" y="79248"/>
                </a:lnTo>
                <a:lnTo>
                  <a:pt x="615696" y="108204"/>
                </a:lnTo>
                <a:lnTo>
                  <a:pt x="696468" y="140208"/>
                </a:lnTo>
                <a:lnTo>
                  <a:pt x="774192" y="175260"/>
                </a:lnTo>
                <a:lnTo>
                  <a:pt x="851916" y="214884"/>
                </a:lnTo>
                <a:lnTo>
                  <a:pt x="926592" y="257556"/>
                </a:lnTo>
                <a:lnTo>
                  <a:pt x="998220" y="303276"/>
                </a:lnTo>
                <a:lnTo>
                  <a:pt x="1068324" y="353568"/>
                </a:lnTo>
                <a:lnTo>
                  <a:pt x="1135380" y="405384"/>
                </a:lnTo>
                <a:lnTo>
                  <a:pt x="1199388" y="461772"/>
                </a:lnTo>
                <a:lnTo>
                  <a:pt x="1261872" y="521208"/>
                </a:lnTo>
                <a:lnTo>
                  <a:pt x="1319784" y="582168"/>
                </a:lnTo>
                <a:lnTo>
                  <a:pt x="1376172" y="647700"/>
                </a:lnTo>
                <a:lnTo>
                  <a:pt x="1429512" y="714756"/>
                </a:lnTo>
                <a:lnTo>
                  <a:pt x="1478280" y="783336"/>
                </a:lnTo>
                <a:lnTo>
                  <a:pt x="1524000" y="856488"/>
                </a:lnTo>
                <a:lnTo>
                  <a:pt x="1568196" y="931164"/>
                </a:lnTo>
                <a:lnTo>
                  <a:pt x="1606296" y="1007364"/>
                </a:lnTo>
                <a:lnTo>
                  <a:pt x="1642872" y="1086612"/>
                </a:lnTo>
                <a:lnTo>
                  <a:pt x="1674876" y="1167384"/>
                </a:lnTo>
                <a:lnTo>
                  <a:pt x="1702308" y="1249680"/>
                </a:lnTo>
                <a:lnTo>
                  <a:pt x="1726692" y="1333500"/>
                </a:lnTo>
                <a:lnTo>
                  <a:pt x="1746504" y="1420368"/>
                </a:lnTo>
                <a:lnTo>
                  <a:pt x="1761744" y="1507236"/>
                </a:lnTo>
                <a:lnTo>
                  <a:pt x="1772412" y="1597152"/>
                </a:lnTo>
                <a:lnTo>
                  <a:pt x="1780032" y="1687068"/>
                </a:lnTo>
                <a:lnTo>
                  <a:pt x="1781479" y="1773936"/>
                </a:lnTo>
                <a:lnTo>
                  <a:pt x="1778508" y="1773936"/>
                </a:lnTo>
                <a:lnTo>
                  <a:pt x="1773936" y="1778508"/>
                </a:lnTo>
                <a:close/>
              </a:path>
              <a:path w="1781809" h="1783079">
                <a:moveTo>
                  <a:pt x="7620" y="1778508"/>
                </a:moveTo>
                <a:lnTo>
                  <a:pt x="4572" y="1773936"/>
                </a:lnTo>
                <a:lnTo>
                  <a:pt x="7620" y="1773936"/>
                </a:lnTo>
                <a:lnTo>
                  <a:pt x="7620" y="1778508"/>
                </a:lnTo>
                <a:close/>
              </a:path>
              <a:path w="1781809" h="1783079">
                <a:moveTo>
                  <a:pt x="1773936" y="1778508"/>
                </a:moveTo>
                <a:lnTo>
                  <a:pt x="7620" y="1778508"/>
                </a:lnTo>
                <a:lnTo>
                  <a:pt x="7620" y="1773936"/>
                </a:lnTo>
                <a:lnTo>
                  <a:pt x="1773783" y="1773936"/>
                </a:lnTo>
                <a:lnTo>
                  <a:pt x="1773936" y="1778508"/>
                </a:lnTo>
                <a:close/>
              </a:path>
              <a:path w="1781809" h="1783079">
                <a:moveTo>
                  <a:pt x="1781556" y="1778508"/>
                </a:moveTo>
                <a:lnTo>
                  <a:pt x="1773936" y="1778508"/>
                </a:lnTo>
                <a:lnTo>
                  <a:pt x="1778508" y="1773936"/>
                </a:lnTo>
                <a:lnTo>
                  <a:pt x="1781479" y="1773936"/>
                </a:lnTo>
                <a:lnTo>
                  <a:pt x="1781556" y="1778508"/>
                </a:lnTo>
                <a:close/>
              </a:path>
            </a:pathLst>
          </a:custGeom>
          <a:solidFill>
            <a:srgbClr val="4962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 txBox="1"/>
          <p:nvPr/>
        </p:nvSpPr>
        <p:spPr>
          <a:xfrm>
            <a:off x="5898037" y="4068938"/>
            <a:ext cx="883285" cy="320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00" spc="114" dirty="0">
                <a:latin typeface="Times New Roman"/>
                <a:cs typeface="Times New Roman"/>
              </a:rPr>
              <a:t>40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110" dirty="0">
                <a:latin typeface="Times New Roman"/>
                <a:cs typeface="Times New Roman"/>
              </a:rPr>
              <a:t>Soru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06" name="object 306"/>
          <p:cNvSpPr/>
          <p:nvPr/>
        </p:nvSpPr>
        <p:spPr>
          <a:xfrm>
            <a:off x="5746205" y="5038725"/>
            <a:ext cx="1751076" cy="17175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720297" y="4977765"/>
            <a:ext cx="1781496" cy="17785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720297" y="4977765"/>
            <a:ext cx="1781810" cy="1783080"/>
          </a:xfrm>
          <a:custGeom>
            <a:avLst/>
            <a:gdLst/>
            <a:ahLst/>
            <a:cxnLst/>
            <a:rect l="l" t="t" r="r" b="b"/>
            <a:pathLst>
              <a:path w="1781809" h="1783079">
                <a:moveTo>
                  <a:pt x="3048" y="1783080"/>
                </a:moveTo>
                <a:lnTo>
                  <a:pt x="1524" y="1781556"/>
                </a:lnTo>
                <a:lnTo>
                  <a:pt x="0" y="1781556"/>
                </a:lnTo>
                <a:lnTo>
                  <a:pt x="0" y="1524"/>
                </a:lnTo>
                <a:lnTo>
                  <a:pt x="1524" y="0"/>
                </a:lnTo>
                <a:lnTo>
                  <a:pt x="1780032" y="0"/>
                </a:lnTo>
                <a:lnTo>
                  <a:pt x="1780032" y="1524"/>
                </a:lnTo>
                <a:lnTo>
                  <a:pt x="1781556" y="1524"/>
                </a:lnTo>
                <a:lnTo>
                  <a:pt x="1781556" y="4572"/>
                </a:lnTo>
                <a:lnTo>
                  <a:pt x="7620" y="4572"/>
                </a:lnTo>
                <a:lnTo>
                  <a:pt x="3048" y="7620"/>
                </a:lnTo>
                <a:lnTo>
                  <a:pt x="7620" y="7620"/>
                </a:lnTo>
                <a:lnTo>
                  <a:pt x="7620" y="1773859"/>
                </a:lnTo>
                <a:lnTo>
                  <a:pt x="3048" y="1773936"/>
                </a:lnTo>
                <a:lnTo>
                  <a:pt x="7620" y="1778508"/>
                </a:lnTo>
                <a:lnTo>
                  <a:pt x="117348" y="1778508"/>
                </a:lnTo>
                <a:lnTo>
                  <a:pt x="94488" y="1780032"/>
                </a:lnTo>
                <a:lnTo>
                  <a:pt x="3048" y="1783080"/>
                </a:lnTo>
                <a:close/>
              </a:path>
              <a:path w="1781809" h="1783079">
                <a:moveTo>
                  <a:pt x="7620" y="7620"/>
                </a:moveTo>
                <a:lnTo>
                  <a:pt x="3048" y="7620"/>
                </a:lnTo>
                <a:lnTo>
                  <a:pt x="7620" y="4572"/>
                </a:lnTo>
                <a:lnTo>
                  <a:pt x="7620" y="7620"/>
                </a:lnTo>
                <a:close/>
              </a:path>
              <a:path w="1781809" h="1783079">
                <a:moveTo>
                  <a:pt x="1773834" y="7620"/>
                </a:moveTo>
                <a:lnTo>
                  <a:pt x="7620" y="7620"/>
                </a:lnTo>
                <a:lnTo>
                  <a:pt x="7620" y="4572"/>
                </a:lnTo>
                <a:lnTo>
                  <a:pt x="1773936" y="4572"/>
                </a:lnTo>
                <a:lnTo>
                  <a:pt x="1773834" y="7620"/>
                </a:lnTo>
                <a:close/>
              </a:path>
              <a:path w="1781809" h="1783079">
                <a:moveTo>
                  <a:pt x="117348" y="1778508"/>
                </a:moveTo>
                <a:lnTo>
                  <a:pt x="7620" y="1778508"/>
                </a:lnTo>
                <a:lnTo>
                  <a:pt x="7620" y="1773859"/>
                </a:lnTo>
                <a:lnTo>
                  <a:pt x="94488" y="1772412"/>
                </a:lnTo>
                <a:lnTo>
                  <a:pt x="184404" y="1764792"/>
                </a:lnTo>
                <a:lnTo>
                  <a:pt x="272796" y="1754124"/>
                </a:lnTo>
                <a:lnTo>
                  <a:pt x="359664" y="1738884"/>
                </a:lnTo>
                <a:lnTo>
                  <a:pt x="445008" y="1719072"/>
                </a:lnTo>
                <a:lnTo>
                  <a:pt x="530352" y="1694688"/>
                </a:lnTo>
                <a:lnTo>
                  <a:pt x="612648" y="1667256"/>
                </a:lnTo>
                <a:lnTo>
                  <a:pt x="691896" y="1635252"/>
                </a:lnTo>
                <a:lnTo>
                  <a:pt x="771144" y="1600200"/>
                </a:lnTo>
                <a:lnTo>
                  <a:pt x="847344" y="1560576"/>
                </a:lnTo>
                <a:lnTo>
                  <a:pt x="920496" y="1517904"/>
                </a:lnTo>
                <a:lnTo>
                  <a:pt x="993648" y="1472184"/>
                </a:lnTo>
                <a:lnTo>
                  <a:pt x="1062228" y="1421892"/>
                </a:lnTo>
                <a:lnTo>
                  <a:pt x="1129284" y="1370076"/>
                </a:lnTo>
                <a:lnTo>
                  <a:pt x="1193292" y="1313688"/>
                </a:lnTo>
                <a:lnTo>
                  <a:pt x="1254252" y="1255776"/>
                </a:lnTo>
                <a:lnTo>
                  <a:pt x="1313688" y="1194816"/>
                </a:lnTo>
                <a:lnTo>
                  <a:pt x="1368552" y="1130808"/>
                </a:lnTo>
                <a:lnTo>
                  <a:pt x="1421892" y="1063752"/>
                </a:lnTo>
                <a:lnTo>
                  <a:pt x="1470660" y="993648"/>
                </a:lnTo>
                <a:lnTo>
                  <a:pt x="1516380" y="922020"/>
                </a:lnTo>
                <a:lnTo>
                  <a:pt x="1559052" y="847344"/>
                </a:lnTo>
                <a:lnTo>
                  <a:pt x="1598676" y="771144"/>
                </a:lnTo>
                <a:lnTo>
                  <a:pt x="1633728" y="693420"/>
                </a:lnTo>
                <a:lnTo>
                  <a:pt x="1665732" y="612648"/>
                </a:lnTo>
                <a:lnTo>
                  <a:pt x="1693164" y="530352"/>
                </a:lnTo>
                <a:lnTo>
                  <a:pt x="1717548" y="446532"/>
                </a:lnTo>
                <a:lnTo>
                  <a:pt x="1737360" y="361188"/>
                </a:lnTo>
                <a:lnTo>
                  <a:pt x="1752600" y="274320"/>
                </a:lnTo>
                <a:lnTo>
                  <a:pt x="1764792" y="184404"/>
                </a:lnTo>
                <a:lnTo>
                  <a:pt x="1770888" y="96012"/>
                </a:lnTo>
                <a:lnTo>
                  <a:pt x="1773936" y="4572"/>
                </a:lnTo>
                <a:lnTo>
                  <a:pt x="1776984" y="7620"/>
                </a:lnTo>
                <a:lnTo>
                  <a:pt x="1781505" y="7620"/>
                </a:lnTo>
                <a:lnTo>
                  <a:pt x="1780032" y="96012"/>
                </a:lnTo>
                <a:lnTo>
                  <a:pt x="1772412" y="185928"/>
                </a:lnTo>
                <a:lnTo>
                  <a:pt x="1761744" y="274320"/>
                </a:lnTo>
                <a:lnTo>
                  <a:pt x="1744980" y="362712"/>
                </a:lnTo>
                <a:lnTo>
                  <a:pt x="1725168" y="448056"/>
                </a:lnTo>
                <a:lnTo>
                  <a:pt x="1702308" y="533400"/>
                </a:lnTo>
                <a:lnTo>
                  <a:pt x="1673352" y="615696"/>
                </a:lnTo>
                <a:lnTo>
                  <a:pt x="1641348" y="696468"/>
                </a:lnTo>
                <a:lnTo>
                  <a:pt x="1606296" y="775716"/>
                </a:lnTo>
                <a:lnTo>
                  <a:pt x="1566672" y="851916"/>
                </a:lnTo>
                <a:lnTo>
                  <a:pt x="1524000" y="926592"/>
                </a:lnTo>
                <a:lnTo>
                  <a:pt x="1478280" y="998220"/>
                </a:lnTo>
                <a:lnTo>
                  <a:pt x="1427988" y="1068324"/>
                </a:lnTo>
                <a:lnTo>
                  <a:pt x="1376172" y="1135380"/>
                </a:lnTo>
                <a:lnTo>
                  <a:pt x="1319784" y="1199388"/>
                </a:lnTo>
                <a:lnTo>
                  <a:pt x="1260348" y="1261872"/>
                </a:lnTo>
                <a:lnTo>
                  <a:pt x="1199388" y="1319784"/>
                </a:lnTo>
                <a:lnTo>
                  <a:pt x="1135380" y="1376172"/>
                </a:lnTo>
                <a:lnTo>
                  <a:pt x="1066800" y="1429512"/>
                </a:lnTo>
                <a:lnTo>
                  <a:pt x="998220" y="1478280"/>
                </a:lnTo>
                <a:lnTo>
                  <a:pt x="925068" y="1525524"/>
                </a:lnTo>
                <a:lnTo>
                  <a:pt x="850392" y="1568196"/>
                </a:lnTo>
                <a:lnTo>
                  <a:pt x="774192" y="1606296"/>
                </a:lnTo>
                <a:lnTo>
                  <a:pt x="696468" y="1642872"/>
                </a:lnTo>
                <a:lnTo>
                  <a:pt x="615696" y="1674876"/>
                </a:lnTo>
                <a:lnTo>
                  <a:pt x="531876" y="1702308"/>
                </a:lnTo>
                <a:lnTo>
                  <a:pt x="448056" y="1726692"/>
                </a:lnTo>
                <a:lnTo>
                  <a:pt x="361188" y="1746504"/>
                </a:lnTo>
                <a:lnTo>
                  <a:pt x="274320" y="1761744"/>
                </a:lnTo>
                <a:lnTo>
                  <a:pt x="185928" y="1773936"/>
                </a:lnTo>
                <a:lnTo>
                  <a:pt x="117348" y="1778508"/>
                </a:lnTo>
                <a:close/>
              </a:path>
              <a:path w="1781809" h="1783079">
                <a:moveTo>
                  <a:pt x="1781505" y="7620"/>
                </a:moveTo>
                <a:lnTo>
                  <a:pt x="1776984" y="7620"/>
                </a:lnTo>
                <a:lnTo>
                  <a:pt x="1773936" y="4572"/>
                </a:lnTo>
                <a:lnTo>
                  <a:pt x="1781556" y="4572"/>
                </a:lnTo>
                <a:lnTo>
                  <a:pt x="1781505" y="7620"/>
                </a:lnTo>
                <a:close/>
              </a:path>
              <a:path w="1781809" h="1783079">
                <a:moveTo>
                  <a:pt x="7620" y="1778508"/>
                </a:moveTo>
                <a:lnTo>
                  <a:pt x="3048" y="1773936"/>
                </a:lnTo>
                <a:lnTo>
                  <a:pt x="7620" y="1773859"/>
                </a:lnTo>
                <a:lnTo>
                  <a:pt x="7620" y="1778508"/>
                </a:lnTo>
                <a:close/>
              </a:path>
            </a:pathLst>
          </a:custGeom>
          <a:solidFill>
            <a:srgbClr val="4962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 txBox="1"/>
          <p:nvPr/>
        </p:nvSpPr>
        <p:spPr>
          <a:xfrm>
            <a:off x="5907262" y="5431374"/>
            <a:ext cx="4148454" cy="320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135120" algn="l"/>
              </a:tabLst>
            </a:pPr>
            <a:r>
              <a:rPr sz="1900" spc="114" dirty="0">
                <a:latin typeface="Times New Roman"/>
                <a:cs typeface="Times New Roman"/>
              </a:rPr>
              <a:t>40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u="sng" spc="110" dirty="0">
                <a:uFill>
                  <a:solidFill>
                    <a:srgbClr val="F6FBFD"/>
                  </a:solidFill>
                </a:uFill>
                <a:latin typeface="Times New Roman"/>
                <a:cs typeface="Times New Roman"/>
              </a:rPr>
              <a:t>Soru	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10" name="object 310"/>
          <p:cNvSpPr/>
          <p:nvPr/>
        </p:nvSpPr>
        <p:spPr>
          <a:xfrm>
            <a:off x="4078950" y="5934837"/>
            <a:ext cx="1524" cy="15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4120097" y="5997321"/>
            <a:ext cx="1524" cy="15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223729" y="6132956"/>
            <a:ext cx="21336" cy="243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4283165" y="6200013"/>
            <a:ext cx="1290828" cy="5654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3803105" y="4986909"/>
            <a:ext cx="1781556" cy="17815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3803105" y="4986909"/>
            <a:ext cx="1781810" cy="1781810"/>
          </a:xfrm>
          <a:custGeom>
            <a:avLst/>
            <a:gdLst/>
            <a:ahLst/>
            <a:cxnLst/>
            <a:rect l="l" t="t" r="r" b="b"/>
            <a:pathLst>
              <a:path w="1781810" h="1781810">
                <a:moveTo>
                  <a:pt x="1780032" y="1781556"/>
                </a:moveTo>
                <a:lnTo>
                  <a:pt x="1776984" y="1781556"/>
                </a:lnTo>
                <a:lnTo>
                  <a:pt x="1687068" y="1780032"/>
                </a:lnTo>
                <a:lnTo>
                  <a:pt x="1595628" y="1772412"/>
                </a:lnTo>
                <a:lnTo>
                  <a:pt x="1507236" y="1761744"/>
                </a:lnTo>
                <a:lnTo>
                  <a:pt x="1418844" y="1746504"/>
                </a:lnTo>
                <a:lnTo>
                  <a:pt x="1333500" y="1726692"/>
                </a:lnTo>
                <a:lnTo>
                  <a:pt x="1249680" y="1702308"/>
                </a:lnTo>
                <a:lnTo>
                  <a:pt x="1165860" y="1674876"/>
                </a:lnTo>
                <a:lnTo>
                  <a:pt x="1085088" y="1642872"/>
                </a:lnTo>
                <a:lnTo>
                  <a:pt x="1007364" y="1606296"/>
                </a:lnTo>
                <a:lnTo>
                  <a:pt x="929640" y="1566672"/>
                </a:lnTo>
                <a:lnTo>
                  <a:pt x="856488" y="1524000"/>
                </a:lnTo>
                <a:lnTo>
                  <a:pt x="783336" y="1478280"/>
                </a:lnTo>
                <a:lnTo>
                  <a:pt x="713232" y="1429512"/>
                </a:lnTo>
                <a:lnTo>
                  <a:pt x="646176" y="1376172"/>
                </a:lnTo>
                <a:lnTo>
                  <a:pt x="582168" y="1319784"/>
                </a:lnTo>
                <a:lnTo>
                  <a:pt x="519684" y="1261872"/>
                </a:lnTo>
                <a:lnTo>
                  <a:pt x="461772" y="1199388"/>
                </a:lnTo>
                <a:lnTo>
                  <a:pt x="405384" y="1135380"/>
                </a:lnTo>
                <a:lnTo>
                  <a:pt x="353568" y="1068324"/>
                </a:lnTo>
                <a:lnTo>
                  <a:pt x="303276" y="998220"/>
                </a:lnTo>
                <a:lnTo>
                  <a:pt x="257556" y="926592"/>
                </a:lnTo>
                <a:lnTo>
                  <a:pt x="214884" y="851916"/>
                </a:lnTo>
                <a:lnTo>
                  <a:pt x="175260" y="774192"/>
                </a:lnTo>
                <a:lnTo>
                  <a:pt x="138684" y="696468"/>
                </a:lnTo>
                <a:lnTo>
                  <a:pt x="106680" y="615696"/>
                </a:lnTo>
                <a:lnTo>
                  <a:pt x="79248" y="531876"/>
                </a:lnTo>
                <a:lnTo>
                  <a:pt x="54864" y="448056"/>
                </a:lnTo>
                <a:lnTo>
                  <a:pt x="35052" y="362712"/>
                </a:lnTo>
                <a:lnTo>
                  <a:pt x="19812" y="274320"/>
                </a:lnTo>
                <a:lnTo>
                  <a:pt x="9144" y="185928"/>
                </a:lnTo>
                <a:lnTo>
                  <a:pt x="1524" y="96012"/>
                </a:lnTo>
                <a:lnTo>
                  <a:pt x="74" y="7620"/>
                </a:lnTo>
                <a:lnTo>
                  <a:pt x="0" y="1524"/>
                </a:lnTo>
                <a:lnTo>
                  <a:pt x="1524" y="0"/>
                </a:lnTo>
                <a:lnTo>
                  <a:pt x="1780032" y="0"/>
                </a:lnTo>
                <a:lnTo>
                  <a:pt x="1781556" y="1524"/>
                </a:lnTo>
                <a:lnTo>
                  <a:pt x="1781556" y="3048"/>
                </a:lnTo>
                <a:lnTo>
                  <a:pt x="7620" y="3048"/>
                </a:lnTo>
                <a:lnTo>
                  <a:pt x="3048" y="7620"/>
                </a:lnTo>
                <a:lnTo>
                  <a:pt x="7772" y="7620"/>
                </a:lnTo>
                <a:lnTo>
                  <a:pt x="10668" y="94488"/>
                </a:lnTo>
                <a:lnTo>
                  <a:pt x="16764" y="184404"/>
                </a:lnTo>
                <a:lnTo>
                  <a:pt x="28956" y="272796"/>
                </a:lnTo>
                <a:lnTo>
                  <a:pt x="44196" y="359664"/>
                </a:lnTo>
                <a:lnTo>
                  <a:pt x="64008" y="446532"/>
                </a:lnTo>
                <a:lnTo>
                  <a:pt x="86868" y="530352"/>
                </a:lnTo>
                <a:lnTo>
                  <a:pt x="115824" y="612648"/>
                </a:lnTo>
                <a:lnTo>
                  <a:pt x="146304" y="691896"/>
                </a:lnTo>
                <a:lnTo>
                  <a:pt x="182880" y="771144"/>
                </a:lnTo>
                <a:lnTo>
                  <a:pt x="220980" y="847344"/>
                </a:lnTo>
                <a:lnTo>
                  <a:pt x="263652" y="922020"/>
                </a:lnTo>
                <a:lnTo>
                  <a:pt x="309372" y="993648"/>
                </a:lnTo>
                <a:lnTo>
                  <a:pt x="359664" y="1062228"/>
                </a:lnTo>
                <a:lnTo>
                  <a:pt x="411480" y="1129284"/>
                </a:lnTo>
                <a:lnTo>
                  <a:pt x="467868" y="1193292"/>
                </a:lnTo>
                <a:lnTo>
                  <a:pt x="525780" y="1255776"/>
                </a:lnTo>
                <a:lnTo>
                  <a:pt x="588264" y="1313688"/>
                </a:lnTo>
                <a:lnTo>
                  <a:pt x="652272" y="1370076"/>
                </a:lnTo>
                <a:lnTo>
                  <a:pt x="719328" y="1421892"/>
                </a:lnTo>
                <a:lnTo>
                  <a:pt x="787908" y="1470660"/>
                </a:lnTo>
                <a:lnTo>
                  <a:pt x="859536" y="1517904"/>
                </a:lnTo>
                <a:lnTo>
                  <a:pt x="934212" y="1560576"/>
                </a:lnTo>
                <a:lnTo>
                  <a:pt x="1010412" y="1598676"/>
                </a:lnTo>
                <a:lnTo>
                  <a:pt x="1088136" y="1633728"/>
                </a:lnTo>
                <a:lnTo>
                  <a:pt x="1168908" y="1665732"/>
                </a:lnTo>
                <a:lnTo>
                  <a:pt x="1251204" y="1694688"/>
                </a:lnTo>
                <a:lnTo>
                  <a:pt x="1335024" y="1717548"/>
                </a:lnTo>
                <a:lnTo>
                  <a:pt x="1420368" y="1737360"/>
                </a:lnTo>
                <a:lnTo>
                  <a:pt x="1508760" y="1752600"/>
                </a:lnTo>
                <a:lnTo>
                  <a:pt x="1597152" y="1764792"/>
                </a:lnTo>
                <a:lnTo>
                  <a:pt x="1687068" y="1770888"/>
                </a:lnTo>
                <a:lnTo>
                  <a:pt x="1773936" y="1773783"/>
                </a:lnTo>
                <a:lnTo>
                  <a:pt x="1773936" y="1778508"/>
                </a:lnTo>
                <a:lnTo>
                  <a:pt x="1781556" y="1778508"/>
                </a:lnTo>
                <a:lnTo>
                  <a:pt x="1781556" y="1780032"/>
                </a:lnTo>
                <a:lnTo>
                  <a:pt x="1780032" y="1781556"/>
                </a:lnTo>
                <a:close/>
              </a:path>
              <a:path w="1781810" h="1781810">
                <a:moveTo>
                  <a:pt x="7772" y="7620"/>
                </a:moveTo>
                <a:lnTo>
                  <a:pt x="3048" y="7620"/>
                </a:lnTo>
                <a:lnTo>
                  <a:pt x="7620" y="3048"/>
                </a:lnTo>
                <a:lnTo>
                  <a:pt x="7772" y="7620"/>
                </a:lnTo>
                <a:close/>
              </a:path>
              <a:path w="1781810" h="1781810">
                <a:moveTo>
                  <a:pt x="1773936" y="7620"/>
                </a:moveTo>
                <a:lnTo>
                  <a:pt x="7772" y="7620"/>
                </a:lnTo>
                <a:lnTo>
                  <a:pt x="7620" y="3048"/>
                </a:lnTo>
                <a:lnTo>
                  <a:pt x="1773936" y="3048"/>
                </a:lnTo>
                <a:lnTo>
                  <a:pt x="1773936" y="7620"/>
                </a:lnTo>
                <a:close/>
              </a:path>
              <a:path w="1781810" h="1781810">
                <a:moveTo>
                  <a:pt x="1781556" y="1778508"/>
                </a:moveTo>
                <a:lnTo>
                  <a:pt x="1773936" y="1778508"/>
                </a:lnTo>
                <a:lnTo>
                  <a:pt x="1778508" y="1773936"/>
                </a:lnTo>
                <a:lnTo>
                  <a:pt x="1773936" y="1773783"/>
                </a:lnTo>
                <a:lnTo>
                  <a:pt x="1773936" y="3048"/>
                </a:lnTo>
                <a:lnTo>
                  <a:pt x="1778508" y="7620"/>
                </a:lnTo>
                <a:lnTo>
                  <a:pt x="1781556" y="7620"/>
                </a:lnTo>
                <a:lnTo>
                  <a:pt x="1781556" y="1778508"/>
                </a:lnTo>
                <a:close/>
              </a:path>
              <a:path w="1781810" h="1781810">
                <a:moveTo>
                  <a:pt x="1781556" y="7620"/>
                </a:moveTo>
                <a:lnTo>
                  <a:pt x="1778508" y="7620"/>
                </a:lnTo>
                <a:lnTo>
                  <a:pt x="1773936" y="3048"/>
                </a:lnTo>
                <a:lnTo>
                  <a:pt x="1781556" y="3048"/>
                </a:lnTo>
                <a:lnTo>
                  <a:pt x="1781556" y="7620"/>
                </a:lnTo>
                <a:close/>
              </a:path>
              <a:path w="1781810" h="1781810">
                <a:moveTo>
                  <a:pt x="1773936" y="1778508"/>
                </a:moveTo>
                <a:lnTo>
                  <a:pt x="1773936" y="1773783"/>
                </a:lnTo>
                <a:lnTo>
                  <a:pt x="1778508" y="1773936"/>
                </a:lnTo>
                <a:lnTo>
                  <a:pt x="1773936" y="1778508"/>
                </a:lnTo>
                <a:close/>
              </a:path>
            </a:pathLst>
          </a:custGeom>
          <a:solidFill>
            <a:srgbClr val="4962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 txBox="1"/>
          <p:nvPr/>
        </p:nvSpPr>
        <p:spPr>
          <a:xfrm>
            <a:off x="4509723" y="5440480"/>
            <a:ext cx="883285" cy="320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00" spc="114" dirty="0">
                <a:latin typeface="Times New Roman"/>
                <a:cs typeface="Times New Roman"/>
              </a:rPr>
              <a:t>40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110" dirty="0">
                <a:latin typeface="Times New Roman"/>
                <a:cs typeface="Times New Roman"/>
              </a:rPr>
              <a:t>Soru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17" name="object 317"/>
          <p:cNvSpPr/>
          <p:nvPr/>
        </p:nvSpPr>
        <p:spPr>
          <a:xfrm>
            <a:off x="5586482" y="5199506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9136" y="0"/>
                </a:lnTo>
              </a:path>
            </a:pathLst>
          </a:custGeom>
          <a:ln w="4571">
            <a:solidFill>
              <a:srgbClr val="7E83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5579421" y="5196459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256" y="0"/>
                </a:lnTo>
              </a:path>
            </a:pathLst>
          </a:custGeom>
          <a:ln w="3175">
            <a:solidFill>
              <a:srgbClr val="7E8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5544168" y="5191887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>
                <a:moveTo>
                  <a:pt x="0" y="0"/>
                </a:moveTo>
                <a:lnTo>
                  <a:pt x="193763" y="0"/>
                </a:lnTo>
              </a:path>
            </a:pathLst>
          </a:custGeom>
          <a:ln w="7620">
            <a:solidFill>
              <a:srgbClr val="7E85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5535931" y="5186553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236" y="0"/>
                </a:lnTo>
              </a:path>
            </a:pathLst>
          </a:custGeom>
          <a:ln w="3175">
            <a:solidFill>
              <a:srgbClr val="7E85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5523576" y="5182743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946" y="0"/>
                </a:lnTo>
              </a:path>
            </a:pathLst>
          </a:custGeom>
          <a:ln w="4572">
            <a:solidFill>
              <a:srgbClr val="8085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5502985" y="5176647"/>
            <a:ext cx="276225" cy="0"/>
          </a:xfrm>
          <a:custGeom>
            <a:avLst/>
            <a:gdLst/>
            <a:ahLst/>
            <a:cxnLst/>
            <a:rect l="l" t="t" r="r" b="b"/>
            <a:pathLst>
              <a:path w="276225">
                <a:moveTo>
                  <a:pt x="0" y="0"/>
                </a:moveTo>
                <a:lnTo>
                  <a:pt x="276129" y="0"/>
                </a:lnTo>
              </a:path>
            </a:pathLst>
          </a:custGeom>
          <a:ln w="7620">
            <a:solidFill>
              <a:srgbClr val="8085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5499317" y="5172075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5" y="0"/>
                </a:lnTo>
              </a:path>
            </a:pathLst>
          </a:custGeom>
          <a:ln w="3175">
            <a:solidFill>
              <a:srgbClr val="8087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5485279" y="5167503"/>
            <a:ext cx="311785" cy="0"/>
          </a:xfrm>
          <a:custGeom>
            <a:avLst/>
            <a:gdLst/>
            <a:ahLst/>
            <a:cxnLst/>
            <a:rect l="l" t="t" r="r" b="b"/>
            <a:pathLst>
              <a:path w="311785">
                <a:moveTo>
                  <a:pt x="0" y="0"/>
                </a:moveTo>
                <a:lnTo>
                  <a:pt x="311541" y="0"/>
                </a:lnTo>
              </a:path>
            </a:pathLst>
          </a:custGeom>
          <a:ln w="7620">
            <a:solidFill>
              <a:srgbClr val="8087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5482472" y="5162931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7156" y="0"/>
                </a:lnTo>
              </a:path>
            </a:pathLst>
          </a:custGeom>
          <a:ln w="3175">
            <a:solidFill>
              <a:srgbClr val="8087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5468433" y="5158359"/>
            <a:ext cx="345440" cy="0"/>
          </a:xfrm>
          <a:custGeom>
            <a:avLst/>
            <a:gdLst/>
            <a:ahLst/>
            <a:cxnLst/>
            <a:rect l="l" t="t" r="r" b="b"/>
            <a:pathLst>
              <a:path w="345439">
                <a:moveTo>
                  <a:pt x="0" y="0"/>
                </a:moveTo>
                <a:lnTo>
                  <a:pt x="345232" y="0"/>
                </a:lnTo>
              </a:path>
            </a:pathLst>
          </a:custGeom>
          <a:ln w="7620">
            <a:solidFill>
              <a:srgbClr val="8287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5462818" y="5153025"/>
            <a:ext cx="356870" cy="0"/>
          </a:xfrm>
          <a:custGeom>
            <a:avLst/>
            <a:gdLst/>
            <a:ahLst/>
            <a:cxnLst/>
            <a:rect l="l" t="t" r="r" b="b"/>
            <a:pathLst>
              <a:path w="356870">
                <a:moveTo>
                  <a:pt x="0" y="0"/>
                </a:moveTo>
                <a:lnTo>
                  <a:pt x="356463" y="0"/>
                </a:lnTo>
              </a:path>
            </a:pathLst>
          </a:custGeom>
          <a:ln w="3175">
            <a:solidFill>
              <a:srgbClr val="8289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5455979" y="5149215"/>
            <a:ext cx="370205" cy="0"/>
          </a:xfrm>
          <a:custGeom>
            <a:avLst/>
            <a:gdLst/>
            <a:ahLst/>
            <a:cxnLst/>
            <a:rect l="l" t="t" r="r" b="b"/>
            <a:pathLst>
              <a:path w="370204">
                <a:moveTo>
                  <a:pt x="0" y="0"/>
                </a:moveTo>
                <a:lnTo>
                  <a:pt x="370140" y="0"/>
                </a:lnTo>
              </a:path>
            </a:pathLst>
          </a:custGeom>
          <a:ln w="4572">
            <a:solidFill>
              <a:srgbClr val="8389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5445809" y="5143119"/>
            <a:ext cx="390525" cy="0"/>
          </a:xfrm>
          <a:custGeom>
            <a:avLst/>
            <a:gdLst/>
            <a:ahLst/>
            <a:cxnLst/>
            <a:rect l="l" t="t" r="r" b="b"/>
            <a:pathLst>
              <a:path w="390525">
                <a:moveTo>
                  <a:pt x="0" y="0"/>
                </a:moveTo>
                <a:lnTo>
                  <a:pt x="390481" y="0"/>
                </a:lnTo>
              </a:path>
            </a:pathLst>
          </a:custGeom>
          <a:ln w="7620">
            <a:solidFill>
              <a:srgbClr val="8389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5433605" y="5134737"/>
            <a:ext cx="415290" cy="0"/>
          </a:xfrm>
          <a:custGeom>
            <a:avLst/>
            <a:gdLst/>
            <a:ahLst/>
            <a:cxnLst/>
            <a:rect l="l" t="t" r="r" b="b"/>
            <a:pathLst>
              <a:path w="415289">
                <a:moveTo>
                  <a:pt x="0" y="0"/>
                </a:moveTo>
                <a:lnTo>
                  <a:pt x="414889" y="0"/>
                </a:lnTo>
              </a:path>
            </a:pathLst>
          </a:custGeom>
          <a:ln w="9144">
            <a:solidFill>
              <a:srgbClr val="838A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5431571" y="5129403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957" y="0"/>
                </a:lnTo>
              </a:path>
            </a:pathLst>
          </a:custGeom>
          <a:ln w="3175">
            <a:solidFill>
              <a:srgbClr val="838A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5423702" y="5125593"/>
            <a:ext cx="434975" cy="0"/>
          </a:xfrm>
          <a:custGeom>
            <a:avLst/>
            <a:gdLst/>
            <a:ahLst/>
            <a:cxnLst/>
            <a:rect l="l" t="t" r="r" b="b"/>
            <a:pathLst>
              <a:path w="434975">
                <a:moveTo>
                  <a:pt x="0" y="0"/>
                </a:moveTo>
                <a:lnTo>
                  <a:pt x="434695" y="0"/>
                </a:lnTo>
              </a:path>
            </a:pathLst>
          </a:custGeom>
          <a:ln w="6096">
            <a:solidFill>
              <a:srgbClr val="858C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5419206" y="5120259"/>
            <a:ext cx="443865" cy="0"/>
          </a:xfrm>
          <a:custGeom>
            <a:avLst/>
            <a:gdLst/>
            <a:ahLst/>
            <a:cxnLst/>
            <a:rect l="l" t="t" r="r" b="b"/>
            <a:pathLst>
              <a:path w="443864">
                <a:moveTo>
                  <a:pt x="0" y="0"/>
                </a:moveTo>
                <a:lnTo>
                  <a:pt x="443688" y="0"/>
                </a:lnTo>
              </a:path>
            </a:pathLst>
          </a:custGeom>
          <a:ln w="4572">
            <a:solidFill>
              <a:srgbClr val="858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5414709" y="5115687"/>
            <a:ext cx="452755" cy="0"/>
          </a:xfrm>
          <a:custGeom>
            <a:avLst/>
            <a:gdLst/>
            <a:ahLst/>
            <a:cxnLst/>
            <a:rect l="l" t="t" r="r" b="b"/>
            <a:pathLst>
              <a:path w="452754">
                <a:moveTo>
                  <a:pt x="0" y="0"/>
                </a:moveTo>
                <a:lnTo>
                  <a:pt x="452681" y="0"/>
                </a:lnTo>
              </a:path>
            </a:pathLst>
          </a:custGeom>
          <a:ln w="4572">
            <a:solidFill>
              <a:srgbClr val="858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408714" y="5110353"/>
            <a:ext cx="464820" cy="0"/>
          </a:xfrm>
          <a:custGeom>
            <a:avLst/>
            <a:gdLst/>
            <a:ahLst/>
            <a:cxnLst/>
            <a:rect l="l" t="t" r="r" b="b"/>
            <a:pathLst>
              <a:path w="464820">
                <a:moveTo>
                  <a:pt x="0" y="0"/>
                </a:moveTo>
                <a:lnTo>
                  <a:pt x="464672" y="0"/>
                </a:lnTo>
              </a:path>
            </a:pathLst>
          </a:custGeom>
          <a:ln w="6096">
            <a:solidFill>
              <a:srgbClr val="858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5407215" y="5106543"/>
            <a:ext cx="467995" cy="0"/>
          </a:xfrm>
          <a:custGeom>
            <a:avLst/>
            <a:gdLst/>
            <a:ahLst/>
            <a:cxnLst/>
            <a:rect l="l" t="t" r="r" b="b"/>
            <a:pathLst>
              <a:path w="467995">
                <a:moveTo>
                  <a:pt x="0" y="0"/>
                </a:moveTo>
                <a:lnTo>
                  <a:pt x="467670" y="0"/>
                </a:lnTo>
              </a:path>
            </a:pathLst>
          </a:custGeom>
          <a:ln w="3175">
            <a:solidFill>
              <a:srgbClr val="878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5399720" y="5101971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5">
                <a:moveTo>
                  <a:pt x="0" y="0"/>
                </a:moveTo>
                <a:lnTo>
                  <a:pt x="482658" y="0"/>
                </a:lnTo>
              </a:path>
            </a:pathLst>
          </a:custGeom>
          <a:ln w="7620">
            <a:solidFill>
              <a:srgbClr val="878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5396723" y="5096637"/>
            <a:ext cx="488950" cy="0"/>
          </a:xfrm>
          <a:custGeom>
            <a:avLst/>
            <a:gdLst/>
            <a:ahLst/>
            <a:cxnLst/>
            <a:rect l="l" t="t" r="r" b="b"/>
            <a:pathLst>
              <a:path w="488950">
                <a:moveTo>
                  <a:pt x="0" y="0"/>
                </a:moveTo>
                <a:lnTo>
                  <a:pt x="488654" y="0"/>
                </a:lnTo>
              </a:path>
            </a:pathLst>
          </a:custGeom>
          <a:ln w="3175">
            <a:solidFill>
              <a:srgbClr val="878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5392669" y="5092827"/>
            <a:ext cx="497205" cy="0"/>
          </a:xfrm>
          <a:custGeom>
            <a:avLst/>
            <a:gdLst/>
            <a:ahLst/>
            <a:cxnLst/>
            <a:rect l="l" t="t" r="r" b="b"/>
            <a:pathLst>
              <a:path w="497204">
                <a:moveTo>
                  <a:pt x="0" y="0"/>
                </a:moveTo>
                <a:lnTo>
                  <a:pt x="496762" y="0"/>
                </a:lnTo>
              </a:path>
            </a:pathLst>
          </a:custGeom>
          <a:ln w="4572">
            <a:solidFill>
              <a:srgbClr val="878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388324" y="5087493"/>
            <a:ext cx="505459" cy="0"/>
          </a:xfrm>
          <a:custGeom>
            <a:avLst/>
            <a:gdLst/>
            <a:ahLst/>
            <a:cxnLst/>
            <a:rect l="l" t="t" r="r" b="b"/>
            <a:pathLst>
              <a:path w="505460">
                <a:moveTo>
                  <a:pt x="0" y="0"/>
                </a:moveTo>
                <a:lnTo>
                  <a:pt x="505452" y="0"/>
                </a:lnTo>
              </a:path>
            </a:pathLst>
          </a:custGeom>
          <a:ln w="6096">
            <a:solidFill>
              <a:srgbClr val="878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383979" y="5081397"/>
            <a:ext cx="514350" cy="0"/>
          </a:xfrm>
          <a:custGeom>
            <a:avLst/>
            <a:gdLst/>
            <a:ahLst/>
            <a:cxnLst/>
            <a:rect l="l" t="t" r="r" b="b"/>
            <a:pathLst>
              <a:path w="514350">
                <a:moveTo>
                  <a:pt x="0" y="0"/>
                </a:moveTo>
                <a:lnTo>
                  <a:pt x="514141" y="0"/>
                </a:lnTo>
              </a:path>
            </a:pathLst>
          </a:custGeom>
          <a:ln w="6096">
            <a:solidFill>
              <a:srgbClr val="899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5380720" y="5076063"/>
            <a:ext cx="520700" cy="0"/>
          </a:xfrm>
          <a:custGeom>
            <a:avLst/>
            <a:gdLst/>
            <a:ahLst/>
            <a:cxnLst/>
            <a:rect l="l" t="t" r="r" b="b"/>
            <a:pathLst>
              <a:path w="520700">
                <a:moveTo>
                  <a:pt x="0" y="0"/>
                </a:moveTo>
                <a:lnTo>
                  <a:pt x="520658" y="0"/>
                </a:lnTo>
              </a:path>
            </a:pathLst>
          </a:custGeom>
          <a:ln w="4572">
            <a:solidFill>
              <a:srgbClr val="899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5378548" y="5072253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>
                <a:moveTo>
                  <a:pt x="0" y="0"/>
                </a:moveTo>
                <a:lnTo>
                  <a:pt x="525003" y="0"/>
                </a:lnTo>
              </a:path>
            </a:pathLst>
          </a:custGeom>
          <a:ln w="3175">
            <a:solidFill>
              <a:srgbClr val="899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373117" y="5063109"/>
            <a:ext cx="535940" cy="7620"/>
          </a:xfrm>
          <a:custGeom>
            <a:avLst/>
            <a:gdLst/>
            <a:ahLst/>
            <a:cxnLst/>
            <a:rect l="l" t="t" r="r" b="b"/>
            <a:pathLst>
              <a:path w="535939" h="7620">
                <a:moveTo>
                  <a:pt x="530434" y="7620"/>
                </a:moveTo>
                <a:lnTo>
                  <a:pt x="5430" y="7620"/>
                </a:lnTo>
                <a:lnTo>
                  <a:pt x="0" y="0"/>
                </a:lnTo>
                <a:lnTo>
                  <a:pt x="230815" y="0"/>
                </a:lnTo>
                <a:lnTo>
                  <a:pt x="267932" y="4571"/>
                </a:lnTo>
                <a:lnTo>
                  <a:pt x="532607" y="4571"/>
                </a:lnTo>
                <a:lnTo>
                  <a:pt x="530434" y="7620"/>
                </a:lnTo>
                <a:close/>
              </a:path>
              <a:path w="535939" h="7620">
                <a:moveTo>
                  <a:pt x="532607" y="4571"/>
                </a:moveTo>
                <a:lnTo>
                  <a:pt x="267932" y="4571"/>
                </a:lnTo>
                <a:lnTo>
                  <a:pt x="305050" y="0"/>
                </a:lnTo>
                <a:lnTo>
                  <a:pt x="535865" y="0"/>
                </a:lnTo>
                <a:lnTo>
                  <a:pt x="532607" y="4571"/>
                </a:lnTo>
                <a:close/>
              </a:path>
            </a:pathLst>
          </a:custGeom>
          <a:solidFill>
            <a:srgbClr val="899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5372031" y="5061585"/>
            <a:ext cx="538480" cy="1905"/>
          </a:xfrm>
          <a:custGeom>
            <a:avLst/>
            <a:gdLst/>
            <a:ahLst/>
            <a:cxnLst/>
            <a:rect l="l" t="t" r="r" b="b"/>
            <a:pathLst>
              <a:path w="538479" h="1904">
                <a:moveTo>
                  <a:pt x="231901" y="1524"/>
                </a:moveTo>
                <a:lnTo>
                  <a:pt x="1086" y="1524"/>
                </a:lnTo>
                <a:lnTo>
                  <a:pt x="0" y="0"/>
                </a:lnTo>
                <a:lnTo>
                  <a:pt x="219528" y="0"/>
                </a:lnTo>
                <a:lnTo>
                  <a:pt x="231901" y="1524"/>
                </a:lnTo>
                <a:close/>
              </a:path>
              <a:path w="538479" h="1904">
                <a:moveTo>
                  <a:pt x="536951" y="1524"/>
                </a:moveTo>
                <a:lnTo>
                  <a:pt x="306136" y="1524"/>
                </a:lnTo>
                <a:lnTo>
                  <a:pt x="318509" y="0"/>
                </a:lnTo>
                <a:lnTo>
                  <a:pt x="538037" y="0"/>
                </a:lnTo>
                <a:lnTo>
                  <a:pt x="536951" y="1524"/>
                </a:lnTo>
                <a:close/>
              </a:path>
            </a:pathLst>
          </a:custGeom>
          <a:solidFill>
            <a:srgbClr val="8A9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368078" y="5055489"/>
            <a:ext cx="546100" cy="6350"/>
          </a:xfrm>
          <a:custGeom>
            <a:avLst/>
            <a:gdLst/>
            <a:ahLst/>
            <a:cxnLst/>
            <a:rect l="l" t="t" r="r" b="b"/>
            <a:pathLst>
              <a:path w="546100" h="6350">
                <a:moveTo>
                  <a:pt x="223480" y="6096"/>
                </a:moveTo>
                <a:lnTo>
                  <a:pt x="3952" y="6096"/>
                </a:lnTo>
                <a:lnTo>
                  <a:pt x="841" y="1730"/>
                </a:lnTo>
                <a:lnTo>
                  <a:pt x="0" y="0"/>
                </a:lnTo>
                <a:lnTo>
                  <a:pt x="204297" y="0"/>
                </a:lnTo>
                <a:lnTo>
                  <a:pt x="218034" y="5425"/>
                </a:lnTo>
                <a:lnTo>
                  <a:pt x="223480" y="6096"/>
                </a:lnTo>
                <a:close/>
              </a:path>
              <a:path w="546100" h="6350">
                <a:moveTo>
                  <a:pt x="541990" y="6096"/>
                </a:moveTo>
                <a:lnTo>
                  <a:pt x="322462" y="6096"/>
                </a:lnTo>
                <a:lnTo>
                  <a:pt x="327908" y="5425"/>
                </a:lnTo>
                <a:lnTo>
                  <a:pt x="341645" y="0"/>
                </a:lnTo>
                <a:lnTo>
                  <a:pt x="545943" y="0"/>
                </a:lnTo>
                <a:lnTo>
                  <a:pt x="545101" y="1730"/>
                </a:lnTo>
                <a:lnTo>
                  <a:pt x="541990" y="6096"/>
                </a:lnTo>
                <a:close/>
              </a:path>
            </a:pathLst>
          </a:custGeom>
          <a:solidFill>
            <a:srgbClr val="8A9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5365855" y="5050917"/>
            <a:ext cx="550545" cy="5080"/>
          </a:xfrm>
          <a:custGeom>
            <a:avLst/>
            <a:gdLst/>
            <a:ahLst/>
            <a:cxnLst/>
            <a:rect l="l" t="t" r="r" b="b"/>
            <a:pathLst>
              <a:path w="550545" h="5079">
                <a:moveTo>
                  <a:pt x="206520" y="4572"/>
                </a:moveTo>
                <a:lnTo>
                  <a:pt x="2222" y="4572"/>
                </a:lnTo>
                <a:lnTo>
                  <a:pt x="0" y="0"/>
                </a:lnTo>
                <a:lnTo>
                  <a:pt x="194943" y="0"/>
                </a:lnTo>
                <a:lnTo>
                  <a:pt x="206520" y="4572"/>
                </a:lnTo>
                <a:close/>
              </a:path>
              <a:path w="550545" h="5079">
                <a:moveTo>
                  <a:pt x="548165" y="4572"/>
                </a:moveTo>
                <a:lnTo>
                  <a:pt x="343868" y="4572"/>
                </a:lnTo>
                <a:lnTo>
                  <a:pt x="355444" y="0"/>
                </a:lnTo>
                <a:lnTo>
                  <a:pt x="550388" y="0"/>
                </a:lnTo>
                <a:lnTo>
                  <a:pt x="548165" y="4572"/>
                </a:lnTo>
                <a:close/>
              </a:path>
            </a:pathLst>
          </a:custGeom>
          <a:solidFill>
            <a:srgbClr val="8C9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363633" y="5046345"/>
            <a:ext cx="554990" cy="5080"/>
          </a:xfrm>
          <a:custGeom>
            <a:avLst/>
            <a:gdLst/>
            <a:ahLst/>
            <a:cxnLst/>
            <a:rect l="l" t="t" r="r" b="b"/>
            <a:pathLst>
              <a:path w="554989" h="5079">
                <a:moveTo>
                  <a:pt x="197166" y="4572"/>
                </a:moveTo>
                <a:lnTo>
                  <a:pt x="2222" y="4572"/>
                </a:lnTo>
                <a:lnTo>
                  <a:pt x="0" y="0"/>
                </a:lnTo>
                <a:lnTo>
                  <a:pt x="185590" y="0"/>
                </a:lnTo>
                <a:lnTo>
                  <a:pt x="197166" y="4572"/>
                </a:lnTo>
                <a:close/>
              </a:path>
              <a:path w="554989" h="5079">
                <a:moveTo>
                  <a:pt x="552611" y="4572"/>
                </a:moveTo>
                <a:lnTo>
                  <a:pt x="357667" y="4572"/>
                </a:lnTo>
                <a:lnTo>
                  <a:pt x="369243" y="0"/>
                </a:lnTo>
                <a:lnTo>
                  <a:pt x="554834" y="0"/>
                </a:lnTo>
                <a:lnTo>
                  <a:pt x="552611" y="4572"/>
                </a:lnTo>
                <a:close/>
              </a:path>
            </a:pathLst>
          </a:custGeom>
          <a:solidFill>
            <a:srgbClr val="8C9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5360669" y="5040249"/>
            <a:ext cx="561340" cy="6350"/>
          </a:xfrm>
          <a:custGeom>
            <a:avLst/>
            <a:gdLst/>
            <a:ahLst/>
            <a:cxnLst/>
            <a:rect l="l" t="t" r="r" b="b"/>
            <a:pathLst>
              <a:path w="561339" h="6350">
                <a:moveTo>
                  <a:pt x="188553" y="6096"/>
                </a:moveTo>
                <a:lnTo>
                  <a:pt x="2963" y="6096"/>
                </a:lnTo>
                <a:lnTo>
                  <a:pt x="0" y="0"/>
                </a:lnTo>
                <a:lnTo>
                  <a:pt x="175353" y="0"/>
                </a:lnTo>
                <a:lnTo>
                  <a:pt x="177748" y="1828"/>
                </a:lnTo>
                <a:lnTo>
                  <a:pt x="188553" y="6096"/>
                </a:lnTo>
                <a:close/>
              </a:path>
              <a:path w="561339" h="6350">
                <a:moveTo>
                  <a:pt x="557797" y="6096"/>
                </a:moveTo>
                <a:lnTo>
                  <a:pt x="372207" y="6096"/>
                </a:lnTo>
                <a:lnTo>
                  <a:pt x="383012" y="1828"/>
                </a:lnTo>
                <a:lnTo>
                  <a:pt x="385407" y="0"/>
                </a:lnTo>
                <a:lnTo>
                  <a:pt x="560761" y="0"/>
                </a:lnTo>
                <a:lnTo>
                  <a:pt x="557797" y="6096"/>
                </a:lnTo>
                <a:close/>
              </a:path>
            </a:pathLst>
          </a:custGeom>
          <a:solidFill>
            <a:srgbClr val="8C93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359928" y="5038725"/>
            <a:ext cx="562610" cy="1905"/>
          </a:xfrm>
          <a:custGeom>
            <a:avLst/>
            <a:gdLst/>
            <a:ahLst/>
            <a:cxnLst/>
            <a:rect l="l" t="t" r="r" b="b"/>
            <a:pathLst>
              <a:path w="562610" h="1904">
                <a:moveTo>
                  <a:pt x="176094" y="1524"/>
                </a:moveTo>
                <a:lnTo>
                  <a:pt x="740" y="1524"/>
                </a:lnTo>
                <a:lnTo>
                  <a:pt x="0" y="0"/>
                </a:lnTo>
                <a:lnTo>
                  <a:pt x="174098" y="0"/>
                </a:lnTo>
                <a:lnTo>
                  <a:pt x="176094" y="1524"/>
                </a:lnTo>
                <a:close/>
              </a:path>
              <a:path w="562610" h="1904">
                <a:moveTo>
                  <a:pt x="561502" y="1524"/>
                </a:moveTo>
                <a:lnTo>
                  <a:pt x="386148" y="1524"/>
                </a:lnTo>
                <a:lnTo>
                  <a:pt x="388144" y="0"/>
                </a:lnTo>
                <a:lnTo>
                  <a:pt x="562243" y="0"/>
                </a:lnTo>
                <a:lnTo>
                  <a:pt x="561502" y="1524"/>
                </a:lnTo>
                <a:close/>
              </a:path>
            </a:pathLst>
          </a:custGeom>
          <a:solidFill>
            <a:srgbClr val="8C93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5356224" y="5031105"/>
            <a:ext cx="570230" cy="7620"/>
          </a:xfrm>
          <a:custGeom>
            <a:avLst/>
            <a:gdLst/>
            <a:ahLst/>
            <a:cxnLst/>
            <a:rect l="l" t="t" r="r" b="b"/>
            <a:pathLst>
              <a:path w="570229" h="7620">
                <a:moveTo>
                  <a:pt x="177803" y="7620"/>
                </a:moveTo>
                <a:lnTo>
                  <a:pt x="3704" y="7620"/>
                </a:lnTo>
                <a:lnTo>
                  <a:pt x="0" y="0"/>
                </a:lnTo>
                <a:lnTo>
                  <a:pt x="167824" y="0"/>
                </a:lnTo>
                <a:lnTo>
                  <a:pt x="177803" y="7620"/>
                </a:lnTo>
                <a:close/>
              </a:path>
              <a:path w="570229" h="7620">
                <a:moveTo>
                  <a:pt x="565947" y="7620"/>
                </a:moveTo>
                <a:lnTo>
                  <a:pt x="391848" y="7620"/>
                </a:lnTo>
                <a:lnTo>
                  <a:pt x="401827" y="0"/>
                </a:lnTo>
                <a:lnTo>
                  <a:pt x="569652" y="0"/>
                </a:lnTo>
                <a:lnTo>
                  <a:pt x="565947" y="7620"/>
                </a:lnTo>
                <a:close/>
              </a:path>
            </a:pathLst>
          </a:custGeom>
          <a:solidFill>
            <a:srgbClr val="8E93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5355483" y="5029581"/>
            <a:ext cx="571500" cy="1905"/>
          </a:xfrm>
          <a:custGeom>
            <a:avLst/>
            <a:gdLst/>
            <a:ahLst/>
            <a:cxnLst/>
            <a:rect l="l" t="t" r="r" b="b"/>
            <a:pathLst>
              <a:path w="571500" h="1904">
                <a:moveTo>
                  <a:pt x="168565" y="1524"/>
                </a:moveTo>
                <a:lnTo>
                  <a:pt x="740" y="1524"/>
                </a:lnTo>
                <a:lnTo>
                  <a:pt x="0" y="0"/>
                </a:lnTo>
                <a:lnTo>
                  <a:pt x="166569" y="0"/>
                </a:lnTo>
                <a:lnTo>
                  <a:pt x="168565" y="1524"/>
                </a:lnTo>
                <a:close/>
              </a:path>
              <a:path w="571500" h="1904">
                <a:moveTo>
                  <a:pt x="570393" y="1524"/>
                </a:moveTo>
                <a:lnTo>
                  <a:pt x="402568" y="1524"/>
                </a:lnTo>
                <a:lnTo>
                  <a:pt x="404564" y="0"/>
                </a:lnTo>
                <a:lnTo>
                  <a:pt x="571134" y="0"/>
                </a:lnTo>
                <a:lnTo>
                  <a:pt x="570393" y="1524"/>
                </a:lnTo>
                <a:close/>
              </a:path>
            </a:pathLst>
          </a:custGeom>
          <a:solidFill>
            <a:srgbClr val="8E9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5351778" y="5021961"/>
            <a:ext cx="579120" cy="7620"/>
          </a:xfrm>
          <a:custGeom>
            <a:avLst/>
            <a:gdLst/>
            <a:ahLst/>
            <a:cxnLst/>
            <a:rect l="l" t="t" r="r" b="b"/>
            <a:pathLst>
              <a:path w="579120" h="7620">
                <a:moveTo>
                  <a:pt x="170274" y="7620"/>
                </a:moveTo>
                <a:lnTo>
                  <a:pt x="3704" y="7620"/>
                </a:lnTo>
                <a:lnTo>
                  <a:pt x="0" y="0"/>
                </a:lnTo>
                <a:lnTo>
                  <a:pt x="160295" y="0"/>
                </a:lnTo>
                <a:lnTo>
                  <a:pt x="170274" y="7620"/>
                </a:lnTo>
                <a:close/>
              </a:path>
              <a:path w="579120" h="7620">
                <a:moveTo>
                  <a:pt x="574838" y="7620"/>
                </a:moveTo>
                <a:lnTo>
                  <a:pt x="408268" y="7620"/>
                </a:lnTo>
                <a:lnTo>
                  <a:pt x="418247" y="0"/>
                </a:lnTo>
                <a:lnTo>
                  <a:pt x="578543" y="0"/>
                </a:lnTo>
                <a:lnTo>
                  <a:pt x="574838" y="7620"/>
                </a:lnTo>
                <a:close/>
              </a:path>
            </a:pathLst>
          </a:custGeom>
          <a:solidFill>
            <a:srgbClr val="8E9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5349884" y="5017389"/>
            <a:ext cx="582930" cy="5080"/>
          </a:xfrm>
          <a:custGeom>
            <a:avLst/>
            <a:gdLst/>
            <a:ahLst/>
            <a:cxnLst/>
            <a:rect l="l" t="t" r="r" b="b"/>
            <a:pathLst>
              <a:path w="582929" h="5079">
                <a:moveTo>
                  <a:pt x="162190" y="4572"/>
                </a:moveTo>
                <a:lnTo>
                  <a:pt x="1894" y="4572"/>
                </a:lnTo>
                <a:lnTo>
                  <a:pt x="460" y="1621"/>
                </a:lnTo>
                <a:lnTo>
                  <a:pt x="0" y="0"/>
                </a:lnTo>
                <a:lnTo>
                  <a:pt x="156203" y="0"/>
                </a:lnTo>
                <a:lnTo>
                  <a:pt x="162190" y="4572"/>
                </a:lnTo>
                <a:close/>
              </a:path>
              <a:path w="582929" h="5079">
                <a:moveTo>
                  <a:pt x="580437" y="4572"/>
                </a:moveTo>
                <a:lnTo>
                  <a:pt x="420142" y="4572"/>
                </a:lnTo>
                <a:lnTo>
                  <a:pt x="426129" y="0"/>
                </a:lnTo>
                <a:lnTo>
                  <a:pt x="582332" y="0"/>
                </a:lnTo>
                <a:lnTo>
                  <a:pt x="581872" y="1621"/>
                </a:lnTo>
                <a:lnTo>
                  <a:pt x="580437" y="4572"/>
                </a:lnTo>
                <a:close/>
              </a:path>
            </a:pathLst>
          </a:custGeom>
          <a:solidFill>
            <a:srgbClr val="8E9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5349018" y="5014341"/>
            <a:ext cx="584200" cy="3175"/>
          </a:xfrm>
          <a:custGeom>
            <a:avLst/>
            <a:gdLst/>
            <a:ahLst/>
            <a:cxnLst/>
            <a:rect l="l" t="t" r="r" b="b"/>
            <a:pathLst>
              <a:path w="584200" h="3175">
                <a:moveTo>
                  <a:pt x="157068" y="3048"/>
                </a:moveTo>
                <a:lnTo>
                  <a:pt x="865" y="3048"/>
                </a:lnTo>
                <a:lnTo>
                  <a:pt x="0" y="0"/>
                </a:lnTo>
                <a:lnTo>
                  <a:pt x="153076" y="0"/>
                </a:lnTo>
                <a:lnTo>
                  <a:pt x="157068" y="3048"/>
                </a:lnTo>
                <a:close/>
              </a:path>
              <a:path w="584200" h="3175">
                <a:moveTo>
                  <a:pt x="583197" y="3048"/>
                </a:moveTo>
                <a:lnTo>
                  <a:pt x="426994" y="3048"/>
                </a:lnTo>
                <a:lnTo>
                  <a:pt x="430986" y="0"/>
                </a:lnTo>
                <a:lnTo>
                  <a:pt x="584062" y="0"/>
                </a:lnTo>
                <a:lnTo>
                  <a:pt x="583197" y="3048"/>
                </a:lnTo>
                <a:close/>
              </a:path>
            </a:pathLst>
          </a:custGeom>
          <a:solidFill>
            <a:srgbClr val="909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5346856" y="5006721"/>
            <a:ext cx="588645" cy="7620"/>
          </a:xfrm>
          <a:custGeom>
            <a:avLst/>
            <a:gdLst/>
            <a:ahLst/>
            <a:cxnLst/>
            <a:rect l="l" t="t" r="r" b="b"/>
            <a:pathLst>
              <a:path w="588645" h="7620">
                <a:moveTo>
                  <a:pt x="155239" y="7620"/>
                </a:moveTo>
                <a:lnTo>
                  <a:pt x="2162" y="7620"/>
                </a:lnTo>
                <a:lnTo>
                  <a:pt x="0" y="0"/>
                </a:lnTo>
                <a:lnTo>
                  <a:pt x="149460" y="0"/>
                </a:lnTo>
                <a:lnTo>
                  <a:pt x="153961" y="6644"/>
                </a:lnTo>
                <a:lnTo>
                  <a:pt x="155239" y="7620"/>
                </a:lnTo>
                <a:close/>
              </a:path>
              <a:path w="588645" h="7620">
                <a:moveTo>
                  <a:pt x="586225" y="7620"/>
                </a:moveTo>
                <a:lnTo>
                  <a:pt x="433148" y="7620"/>
                </a:lnTo>
                <a:lnTo>
                  <a:pt x="434426" y="6644"/>
                </a:lnTo>
                <a:lnTo>
                  <a:pt x="438927" y="0"/>
                </a:lnTo>
                <a:lnTo>
                  <a:pt x="588388" y="0"/>
                </a:lnTo>
                <a:lnTo>
                  <a:pt x="586225" y="7620"/>
                </a:lnTo>
                <a:close/>
              </a:path>
            </a:pathLst>
          </a:custGeom>
          <a:solidFill>
            <a:srgbClr val="9097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5346423" y="5005959"/>
            <a:ext cx="150495" cy="0"/>
          </a:xfrm>
          <a:custGeom>
            <a:avLst/>
            <a:gdLst/>
            <a:ahLst/>
            <a:cxnLst/>
            <a:rect l="l" t="t" r="r" b="b"/>
            <a:pathLst>
              <a:path w="150495">
                <a:moveTo>
                  <a:pt x="0" y="0"/>
                </a:moveTo>
                <a:lnTo>
                  <a:pt x="149893" y="0"/>
                </a:lnTo>
              </a:path>
            </a:pathLst>
          </a:custGeom>
          <a:ln w="3175">
            <a:solidFill>
              <a:srgbClr val="9097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785783" y="5005959"/>
            <a:ext cx="150495" cy="0"/>
          </a:xfrm>
          <a:custGeom>
            <a:avLst/>
            <a:gdLst/>
            <a:ahLst/>
            <a:cxnLst/>
            <a:rect l="l" t="t" r="r" b="b"/>
            <a:pathLst>
              <a:path w="150495">
                <a:moveTo>
                  <a:pt x="0" y="0"/>
                </a:moveTo>
                <a:lnTo>
                  <a:pt x="149893" y="0"/>
                </a:lnTo>
              </a:path>
            </a:pathLst>
          </a:custGeom>
          <a:ln w="3175">
            <a:solidFill>
              <a:srgbClr val="9097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344260" y="4997577"/>
            <a:ext cx="593725" cy="7620"/>
          </a:xfrm>
          <a:custGeom>
            <a:avLst/>
            <a:gdLst/>
            <a:ahLst/>
            <a:cxnLst/>
            <a:rect l="l" t="t" r="r" b="b"/>
            <a:pathLst>
              <a:path w="593725" h="7620">
                <a:moveTo>
                  <a:pt x="151024" y="7620"/>
                </a:moveTo>
                <a:lnTo>
                  <a:pt x="2162" y="7620"/>
                </a:lnTo>
                <a:lnTo>
                  <a:pt x="0" y="0"/>
                </a:lnTo>
                <a:lnTo>
                  <a:pt x="145862" y="0"/>
                </a:lnTo>
                <a:lnTo>
                  <a:pt x="151024" y="7620"/>
                </a:lnTo>
                <a:close/>
              </a:path>
              <a:path w="593725" h="7620">
                <a:moveTo>
                  <a:pt x="591416" y="7620"/>
                </a:moveTo>
                <a:lnTo>
                  <a:pt x="442555" y="7620"/>
                </a:lnTo>
                <a:lnTo>
                  <a:pt x="447716" y="0"/>
                </a:lnTo>
                <a:lnTo>
                  <a:pt x="593579" y="0"/>
                </a:lnTo>
                <a:lnTo>
                  <a:pt x="591416" y="7620"/>
                </a:lnTo>
                <a:close/>
              </a:path>
            </a:pathLst>
          </a:custGeom>
          <a:solidFill>
            <a:srgbClr val="9097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343828" y="4996815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294" y="0"/>
                </a:lnTo>
              </a:path>
            </a:pathLst>
          </a:custGeom>
          <a:ln w="3175">
            <a:solidFill>
              <a:srgbClr val="9097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791977" y="4996815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294" y="0"/>
                </a:lnTo>
              </a:path>
            </a:pathLst>
          </a:custGeom>
          <a:ln w="3175">
            <a:solidFill>
              <a:srgbClr val="9097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341665" y="4988433"/>
            <a:ext cx="598805" cy="7620"/>
          </a:xfrm>
          <a:custGeom>
            <a:avLst/>
            <a:gdLst/>
            <a:ahLst/>
            <a:cxnLst/>
            <a:rect l="l" t="t" r="r" b="b"/>
            <a:pathLst>
              <a:path w="598804" h="7620">
                <a:moveTo>
                  <a:pt x="147425" y="7620"/>
                </a:moveTo>
                <a:lnTo>
                  <a:pt x="2162" y="7620"/>
                </a:lnTo>
                <a:lnTo>
                  <a:pt x="0" y="0"/>
                </a:lnTo>
                <a:lnTo>
                  <a:pt x="142263" y="0"/>
                </a:lnTo>
                <a:lnTo>
                  <a:pt x="147425" y="7620"/>
                </a:lnTo>
                <a:close/>
              </a:path>
              <a:path w="598804" h="7620">
                <a:moveTo>
                  <a:pt x="596607" y="7620"/>
                </a:moveTo>
                <a:lnTo>
                  <a:pt x="451344" y="7620"/>
                </a:lnTo>
                <a:lnTo>
                  <a:pt x="456506" y="0"/>
                </a:lnTo>
                <a:lnTo>
                  <a:pt x="598769" y="0"/>
                </a:lnTo>
                <a:lnTo>
                  <a:pt x="596607" y="7620"/>
                </a:lnTo>
                <a:close/>
              </a:path>
            </a:pathLst>
          </a:custGeom>
          <a:solidFill>
            <a:srgbClr val="9199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340800" y="4985385"/>
            <a:ext cx="600710" cy="3175"/>
          </a:xfrm>
          <a:custGeom>
            <a:avLst/>
            <a:gdLst/>
            <a:ahLst/>
            <a:cxnLst/>
            <a:rect l="l" t="t" r="r" b="b"/>
            <a:pathLst>
              <a:path w="600710" h="3175">
                <a:moveTo>
                  <a:pt x="143128" y="3048"/>
                </a:moveTo>
                <a:lnTo>
                  <a:pt x="865" y="3048"/>
                </a:lnTo>
                <a:lnTo>
                  <a:pt x="0" y="0"/>
                </a:lnTo>
                <a:lnTo>
                  <a:pt x="141064" y="0"/>
                </a:lnTo>
                <a:lnTo>
                  <a:pt x="143128" y="3048"/>
                </a:lnTo>
                <a:close/>
              </a:path>
              <a:path w="600710" h="3175">
                <a:moveTo>
                  <a:pt x="599635" y="3048"/>
                </a:moveTo>
                <a:lnTo>
                  <a:pt x="457371" y="3048"/>
                </a:lnTo>
                <a:lnTo>
                  <a:pt x="459436" y="0"/>
                </a:lnTo>
                <a:lnTo>
                  <a:pt x="600500" y="0"/>
                </a:lnTo>
                <a:lnTo>
                  <a:pt x="599635" y="3048"/>
                </a:lnTo>
                <a:close/>
              </a:path>
            </a:pathLst>
          </a:custGeom>
          <a:solidFill>
            <a:srgbClr val="9199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5339502" y="4980813"/>
            <a:ext cx="603250" cy="5080"/>
          </a:xfrm>
          <a:custGeom>
            <a:avLst/>
            <a:gdLst/>
            <a:ahLst/>
            <a:cxnLst/>
            <a:rect l="l" t="t" r="r" b="b"/>
            <a:pathLst>
              <a:path w="603250" h="5079">
                <a:moveTo>
                  <a:pt x="142361" y="4572"/>
                </a:moveTo>
                <a:lnTo>
                  <a:pt x="1297" y="4572"/>
                </a:lnTo>
                <a:lnTo>
                  <a:pt x="0" y="0"/>
                </a:lnTo>
                <a:lnTo>
                  <a:pt x="139264" y="0"/>
                </a:lnTo>
                <a:lnTo>
                  <a:pt x="142361" y="4572"/>
                </a:lnTo>
                <a:close/>
              </a:path>
              <a:path w="603250" h="5079">
                <a:moveTo>
                  <a:pt x="601797" y="4572"/>
                </a:moveTo>
                <a:lnTo>
                  <a:pt x="460733" y="4572"/>
                </a:lnTo>
                <a:lnTo>
                  <a:pt x="463830" y="0"/>
                </a:lnTo>
                <a:lnTo>
                  <a:pt x="603095" y="0"/>
                </a:lnTo>
                <a:lnTo>
                  <a:pt x="601797" y="4572"/>
                </a:lnTo>
                <a:close/>
              </a:path>
            </a:pathLst>
          </a:custGeom>
          <a:solidFill>
            <a:srgbClr val="939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5338277" y="4973193"/>
            <a:ext cx="605790" cy="7620"/>
          </a:xfrm>
          <a:custGeom>
            <a:avLst/>
            <a:gdLst/>
            <a:ahLst/>
            <a:cxnLst/>
            <a:rect l="l" t="t" r="r" b="b"/>
            <a:pathLst>
              <a:path w="605789" h="7620">
                <a:moveTo>
                  <a:pt x="140489" y="7620"/>
                </a:moveTo>
                <a:lnTo>
                  <a:pt x="1225" y="7620"/>
                </a:lnTo>
                <a:lnTo>
                  <a:pt x="458" y="4919"/>
                </a:lnTo>
                <a:lnTo>
                  <a:pt x="0" y="0"/>
                </a:lnTo>
                <a:lnTo>
                  <a:pt x="137089" y="0"/>
                </a:lnTo>
                <a:lnTo>
                  <a:pt x="137888" y="3779"/>
                </a:lnTo>
                <a:lnTo>
                  <a:pt x="140489" y="7620"/>
                </a:lnTo>
                <a:close/>
              </a:path>
              <a:path w="605789" h="7620">
                <a:moveTo>
                  <a:pt x="604320" y="7620"/>
                </a:moveTo>
                <a:lnTo>
                  <a:pt x="465055" y="7620"/>
                </a:lnTo>
                <a:lnTo>
                  <a:pt x="467657" y="3779"/>
                </a:lnTo>
                <a:lnTo>
                  <a:pt x="468456" y="0"/>
                </a:lnTo>
                <a:lnTo>
                  <a:pt x="605545" y="0"/>
                </a:lnTo>
                <a:lnTo>
                  <a:pt x="605087" y="4919"/>
                </a:lnTo>
                <a:lnTo>
                  <a:pt x="604320" y="7620"/>
                </a:lnTo>
                <a:close/>
              </a:path>
            </a:pathLst>
          </a:custGeom>
          <a:solidFill>
            <a:srgbClr val="939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338135" y="4972431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231" y="0"/>
                </a:lnTo>
              </a:path>
            </a:pathLst>
          </a:custGeom>
          <a:ln w="3175">
            <a:solidFill>
              <a:srgbClr val="939A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5806733" y="4972431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231" y="0"/>
                </a:lnTo>
              </a:path>
            </a:pathLst>
          </a:custGeom>
          <a:ln w="3175">
            <a:solidFill>
              <a:srgbClr val="939A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337425" y="4964049"/>
            <a:ext cx="607695" cy="7620"/>
          </a:xfrm>
          <a:custGeom>
            <a:avLst/>
            <a:gdLst/>
            <a:ahLst/>
            <a:cxnLst/>
            <a:rect l="l" t="t" r="r" b="b"/>
            <a:pathLst>
              <a:path w="607695" h="7620">
                <a:moveTo>
                  <a:pt x="137619" y="7620"/>
                </a:moveTo>
                <a:lnTo>
                  <a:pt x="710" y="7620"/>
                </a:lnTo>
                <a:lnTo>
                  <a:pt x="0" y="0"/>
                </a:lnTo>
                <a:lnTo>
                  <a:pt x="136009" y="0"/>
                </a:lnTo>
                <a:lnTo>
                  <a:pt x="137619" y="7620"/>
                </a:lnTo>
                <a:close/>
              </a:path>
              <a:path w="607695" h="7620">
                <a:moveTo>
                  <a:pt x="606540" y="7620"/>
                </a:moveTo>
                <a:lnTo>
                  <a:pt x="469630" y="7620"/>
                </a:lnTo>
                <a:lnTo>
                  <a:pt x="471241" y="0"/>
                </a:lnTo>
                <a:lnTo>
                  <a:pt x="607250" y="0"/>
                </a:lnTo>
                <a:lnTo>
                  <a:pt x="606540" y="7620"/>
                </a:lnTo>
                <a:close/>
              </a:path>
            </a:pathLst>
          </a:custGeom>
          <a:solidFill>
            <a:srgbClr val="939A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5337283" y="4963287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151" y="0"/>
                </a:lnTo>
              </a:path>
            </a:pathLst>
          </a:custGeom>
          <a:ln w="3175">
            <a:solidFill>
              <a:srgbClr val="939A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808666" y="4963287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151" y="0"/>
                </a:lnTo>
              </a:path>
            </a:pathLst>
          </a:custGeom>
          <a:ln w="3175">
            <a:solidFill>
              <a:srgbClr val="939A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336572" y="4954905"/>
            <a:ext cx="608965" cy="7620"/>
          </a:xfrm>
          <a:custGeom>
            <a:avLst/>
            <a:gdLst/>
            <a:ahLst/>
            <a:cxnLst/>
            <a:rect l="l" t="t" r="r" b="b"/>
            <a:pathLst>
              <a:path w="608964" h="7620">
                <a:moveTo>
                  <a:pt x="136539" y="7620"/>
                </a:moveTo>
                <a:lnTo>
                  <a:pt x="710" y="7620"/>
                </a:lnTo>
                <a:lnTo>
                  <a:pt x="0" y="0"/>
                </a:lnTo>
                <a:lnTo>
                  <a:pt x="134928" y="0"/>
                </a:lnTo>
                <a:lnTo>
                  <a:pt x="136539" y="7620"/>
                </a:lnTo>
                <a:close/>
              </a:path>
              <a:path w="608964" h="7620">
                <a:moveTo>
                  <a:pt x="608244" y="7620"/>
                </a:moveTo>
                <a:lnTo>
                  <a:pt x="472415" y="7620"/>
                </a:lnTo>
                <a:lnTo>
                  <a:pt x="474026" y="0"/>
                </a:lnTo>
                <a:lnTo>
                  <a:pt x="608954" y="0"/>
                </a:lnTo>
                <a:lnTo>
                  <a:pt x="608244" y="7620"/>
                </a:lnTo>
                <a:close/>
              </a:path>
            </a:pathLst>
          </a:custGeom>
          <a:solidFill>
            <a:srgbClr val="959C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336288" y="495338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212" y="0"/>
                </a:lnTo>
              </a:path>
            </a:pathLst>
          </a:custGeom>
          <a:ln w="3175">
            <a:solidFill>
              <a:srgbClr val="959C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5810598" y="495338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212" y="0"/>
                </a:lnTo>
              </a:path>
            </a:pathLst>
          </a:custGeom>
          <a:ln w="3175">
            <a:solidFill>
              <a:srgbClr val="959C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5335862" y="494957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4994" y="0"/>
                </a:lnTo>
              </a:path>
            </a:pathLst>
          </a:custGeom>
          <a:ln w="4572">
            <a:solidFill>
              <a:srgbClr val="959C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5811243" y="494957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4994" y="0"/>
                </a:lnTo>
              </a:path>
            </a:pathLst>
          </a:custGeom>
          <a:ln w="4572">
            <a:solidFill>
              <a:srgbClr val="959C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5335152" y="4939665"/>
            <a:ext cx="612140" cy="7620"/>
          </a:xfrm>
          <a:custGeom>
            <a:avLst/>
            <a:gdLst/>
            <a:ahLst/>
            <a:cxnLst/>
            <a:rect l="l" t="t" r="r" b="b"/>
            <a:pathLst>
              <a:path w="612139" h="7620">
                <a:moveTo>
                  <a:pt x="134738" y="7620"/>
                </a:moveTo>
                <a:lnTo>
                  <a:pt x="710" y="7620"/>
                </a:lnTo>
                <a:lnTo>
                  <a:pt x="0" y="0"/>
                </a:lnTo>
                <a:lnTo>
                  <a:pt x="133128" y="0"/>
                </a:lnTo>
                <a:lnTo>
                  <a:pt x="134738" y="7620"/>
                </a:lnTo>
                <a:close/>
              </a:path>
              <a:path w="612139" h="7620">
                <a:moveTo>
                  <a:pt x="611085" y="7620"/>
                </a:moveTo>
                <a:lnTo>
                  <a:pt x="477056" y="7620"/>
                </a:lnTo>
                <a:lnTo>
                  <a:pt x="478667" y="0"/>
                </a:lnTo>
                <a:lnTo>
                  <a:pt x="611795" y="0"/>
                </a:lnTo>
                <a:lnTo>
                  <a:pt x="611085" y="7620"/>
                </a:lnTo>
                <a:close/>
              </a:path>
            </a:pathLst>
          </a:custGeom>
          <a:solidFill>
            <a:srgbClr val="959C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5335010" y="4938903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270" y="0"/>
                </a:lnTo>
              </a:path>
            </a:pathLst>
          </a:custGeom>
          <a:ln w="3175">
            <a:solidFill>
              <a:srgbClr val="979E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5813820" y="4938903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270" y="0"/>
                </a:lnTo>
              </a:path>
            </a:pathLst>
          </a:custGeom>
          <a:ln w="3175">
            <a:solidFill>
              <a:srgbClr val="979E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5334914" y="493306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829" y="0"/>
                </a:lnTo>
              </a:path>
            </a:pathLst>
          </a:custGeom>
          <a:ln w="5079">
            <a:solidFill>
              <a:srgbClr val="979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334891" y="493687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798" y="0"/>
                </a:lnTo>
              </a:path>
            </a:pathLst>
          </a:custGeom>
          <a:ln w="3175">
            <a:solidFill>
              <a:srgbClr val="979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5814356" y="493306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829" y="0"/>
                </a:lnTo>
              </a:path>
            </a:pathLst>
          </a:custGeom>
          <a:ln w="5079">
            <a:solidFill>
              <a:srgbClr val="979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5814410" y="493687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798" y="0"/>
                </a:lnTo>
              </a:path>
            </a:pathLst>
          </a:custGeom>
          <a:ln w="3175">
            <a:solidFill>
              <a:srgbClr val="979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5335148" y="4929759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5">
                <a:moveTo>
                  <a:pt x="0" y="0"/>
                </a:moveTo>
                <a:lnTo>
                  <a:pt x="133453" y="0"/>
                </a:lnTo>
              </a:path>
            </a:pathLst>
          </a:custGeom>
          <a:ln w="3175">
            <a:solidFill>
              <a:srgbClr val="979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5813498" y="4929759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5">
                <a:moveTo>
                  <a:pt x="0" y="0"/>
                </a:moveTo>
                <a:lnTo>
                  <a:pt x="133453" y="0"/>
                </a:lnTo>
              </a:path>
            </a:pathLst>
          </a:custGeom>
          <a:ln w="3175">
            <a:solidFill>
              <a:srgbClr val="979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5335289" y="4922901"/>
            <a:ext cx="612140" cy="6350"/>
          </a:xfrm>
          <a:custGeom>
            <a:avLst/>
            <a:gdLst/>
            <a:ahLst/>
            <a:cxnLst/>
            <a:rect l="l" t="t" r="r" b="b"/>
            <a:pathLst>
              <a:path w="612139" h="6350">
                <a:moveTo>
                  <a:pt x="133313" y="6096"/>
                </a:moveTo>
                <a:lnTo>
                  <a:pt x="0" y="6096"/>
                </a:lnTo>
                <a:lnTo>
                  <a:pt x="563" y="0"/>
                </a:lnTo>
                <a:lnTo>
                  <a:pt x="134601" y="0"/>
                </a:lnTo>
                <a:lnTo>
                  <a:pt x="133313" y="6096"/>
                </a:lnTo>
                <a:close/>
              </a:path>
              <a:path w="612139" h="6350">
                <a:moveTo>
                  <a:pt x="611521" y="6096"/>
                </a:moveTo>
                <a:lnTo>
                  <a:pt x="478208" y="6096"/>
                </a:lnTo>
                <a:lnTo>
                  <a:pt x="476919" y="0"/>
                </a:lnTo>
                <a:lnTo>
                  <a:pt x="610958" y="0"/>
                </a:lnTo>
                <a:lnTo>
                  <a:pt x="611521" y="6096"/>
                </a:lnTo>
                <a:close/>
              </a:path>
            </a:pathLst>
          </a:custGeom>
          <a:solidFill>
            <a:srgbClr val="979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5335853" y="4920615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004" y="0"/>
                </a:lnTo>
              </a:path>
            </a:pathLst>
          </a:custGeom>
          <a:ln w="4572">
            <a:solidFill>
              <a:srgbClr val="97A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5811243" y="4920615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004" y="0"/>
                </a:lnTo>
              </a:path>
            </a:pathLst>
          </a:custGeom>
          <a:ln w="4572">
            <a:solidFill>
              <a:srgbClr val="97A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5336275" y="4916043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48" y="0"/>
                </a:lnTo>
              </a:path>
            </a:pathLst>
          </a:custGeom>
          <a:ln w="4572">
            <a:solidFill>
              <a:srgbClr val="99A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5810276" y="4916043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48" y="0"/>
                </a:lnTo>
              </a:path>
            </a:pathLst>
          </a:custGeom>
          <a:ln w="4572">
            <a:solidFill>
              <a:srgbClr val="99A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5336698" y="4906137"/>
            <a:ext cx="608965" cy="7620"/>
          </a:xfrm>
          <a:custGeom>
            <a:avLst/>
            <a:gdLst/>
            <a:ahLst/>
            <a:cxnLst/>
            <a:rect l="l" t="t" r="r" b="b"/>
            <a:pathLst>
              <a:path w="608964" h="7620">
                <a:moveTo>
                  <a:pt x="135125" y="7620"/>
                </a:moveTo>
                <a:lnTo>
                  <a:pt x="0" y="7620"/>
                </a:lnTo>
                <a:lnTo>
                  <a:pt x="704" y="0"/>
                </a:lnTo>
                <a:lnTo>
                  <a:pt x="136736" y="0"/>
                </a:lnTo>
                <a:lnTo>
                  <a:pt x="135125" y="7620"/>
                </a:lnTo>
                <a:close/>
              </a:path>
              <a:path w="608964" h="7620">
                <a:moveTo>
                  <a:pt x="608704" y="7620"/>
                </a:moveTo>
                <a:lnTo>
                  <a:pt x="473579" y="7620"/>
                </a:lnTo>
                <a:lnTo>
                  <a:pt x="471968" y="0"/>
                </a:lnTo>
                <a:lnTo>
                  <a:pt x="608000" y="0"/>
                </a:lnTo>
                <a:lnTo>
                  <a:pt x="608704" y="7620"/>
                </a:lnTo>
                <a:close/>
              </a:path>
            </a:pathLst>
          </a:custGeom>
          <a:solidFill>
            <a:srgbClr val="99A1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5337402" y="4896993"/>
            <a:ext cx="607695" cy="9525"/>
          </a:xfrm>
          <a:custGeom>
            <a:avLst/>
            <a:gdLst/>
            <a:ahLst/>
            <a:cxnLst/>
            <a:rect l="l" t="t" r="r" b="b"/>
            <a:pathLst>
              <a:path w="607695" h="9525">
                <a:moveTo>
                  <a:pt x="136032" y="9144"/>
                </a:moveTo>
                <a:lnTo>
                  <a:pt x="0" y="9144"/>
                </a:lnTo>
                <a:lnTo>
                  <a:pt x="844" y="0"/>
                </a:lnTo>
                <a:lnTo>
                  <a:pt x="137964" y="0"/>
                </a:lnTo>
                <a:lnTo>
                  <a:pt x="136032" y="9144"/>
                </a:lnTo>
                <a:close/>
              </a:path>
              <a:path w="607695" h="9525">
                <a:moveTo>
                  <a:pt x="607296" y="9144"/>
                </a:moveTo>
                <a:lnTo>
                  <a:pt x="471264" y="9144"/>
                </a:lnTo>
                <a:lnTo>
                  <a:pt x="469331" y="0"/>
                </a:lnTo>
                <a:lnTo>
                  <a:pt x="606451" y="0"/>
                </a:lnTo>
                <a:lnTo>
                  <a:pt x="607296" y="9144"/>
                </a:lnTo>
                <a:close/>
              </a:path>
            </a:pathLst>
          </a:custGeom>
          <a:solidFill>
            <a:srgbClr val="9AA1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5338247" y="4896231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441" y="0"/>
                </a:lnTo>
              </a:path>
            </a:pathLst>
          </a:custGeom>
          <a:ln w="3175">
            <a:solidFill>
              <a:srgbClr val="9A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5806411" y="4896231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441" y="0"/>
                </a:lnTo>
              </a:path>
            </a:pathLst>
          </a:custGeom>
          <a:ln w="3175">
            <a:solidFill>
              <a:srgbClr val="9A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5338387" y="4889373"/>
            <a:ext cx="605790" cy="6350"/>
          </a:xfrm>
          <a:custGeom>
            <a:avLst/>
            <a:gdLst/>
            <a:ahLst/>
            <a:cxnLst/>
            <a:rect l="l" t="t" r="r" b="b"/>
            <a:pathLst>
              <a:path w="605789" h="6350">
                <a:moveTo>
                  <a:pt x="137301" y="6096"/>
                </a:moveTo>
                <a:lnTo>
                  <a:pt x="0" y="6096"/>
                </a:lnTo>
                <a:lnTo>
                  <a:pt x="348" y="2329"/>
                </a:lnTo>
                <a:lnTo>
                  <a:pt x="1005" y="0"/>
                </a:lnTo>
                <a:lnTo>
                  <a:pt x="140379" y="0"/>
                </a:lnTo>
                <a:lnTo>
                  <a:pt x="137777" y="3840"/>
                </a:lnTo>
                <a:lnTo>
                  <a:pt x="137301" y="6096"/>
                </a:lnTo>
                <a:close/>
              </a:path>
              <a:path w="605789" h="6350">
                <a:moveTo>
                  <a:pt x="605324" y="6096"/>
                </a:moveTo>
                <a:lnTo>
                  <a:pt x="468023" y="6096"/>
                </a:lnTo>
                <a:lnTo>
                  <a:pt x="467547" y="3840"/>
                </a:lnTo>
                <a:lnTo>
                  <a:pt x="464945" y="0"/>
                </a:lnTo>
                <a:lnTo>
                  <a:pt x="604318" y="0"/>
                </a:lnTo>
                <a:lnTo>
                  <a:pt x="604976" y="2329"/>
                </a:lnTo>
                <a:lnTo>
                  <a:pt x="605324" y="6096"/>
                </a:lnTo>
                <a:close/>
              </a:path>
            </a:pathLst>
          </a:custGeom>
          <a:solidFill>
            <a:srgbClr val="9AA3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5339393" y="4884801"/>
            <a:ext cx="603885" cy="5080"/>
          </a:xfrm>
          <a:custGeom>
            <a:avLst/>
            <a:gdLst/>
            <a:ahLst/>
            <a:cxnLst/>
            <a:rect l="l" t="t" r="r" b="b"/>
            <a:pathLst>
              <a:path w="603885" h="5079">
                <a:moveTo>
                  <a:pt x="139373" y="4572"/>
                </a:moveTo>
                <a:lnTo>
                  <a:pt x="0" y="4572"/>
                </a:lnTo>
                <a:lnTo>
                  <a:pt x="1290" y="0"/>
                </a:lnTo>
                <a:lnTo>
                  <a:pt x="142470" y="0"/>
                </a:lnTo>
                <a:lnTo>
                  <a:pt x="139373" y="4572"/>
                </a:lnTo>
                <a:close/>
              </a:path>
              <a:path w="603885" h="5079">
                <a:moveTo>
                  <a:pt x="603313" y="4572"/>
                </a:moveTo>
                <a:lnTo>
                  <a:pt x="463939" y="4572"/>
                </a:lnTo>
                <a:lnTo>
                  <a:pt x="460842" y="0"/>
                </a:lnTo>
                <a:lnTo>
                  <a:pt x="602022" y="0"/>
                </a:lnTo>
                <a:lnTo>
                  <a:pt x="603313" y="4572"/>
                </a:lnTo>
                <a:close/>
              </a:path>
            </a:pathLst>
          </a:custGeom>
          <a:solidFill>
            <a:srgbClr val="9AA3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5340684" y="4880229"/>
            <a:ext cx="601345" cy="5080"/>
          </a:xfrm>
          <a:custGeom>
            <a:avLst/>
            <a:gdLst/>
            <a:ahLst/>
            <a:cxnLst/>
            <a:rect l="l" t="t" r="r" b="b"/>
            <a:pathLst>
              <a:path w="601345" h="5079">
                <a:moveTo>
                  <a:pt x="141179" y="4572"/>
                </a:moveTo>
                <a:lnTo>
                  <a:pt x="0" y="4572"/>
                </a:lnTo>
                <a:lnTo>
                  <a:pt x="1290" y="0"/>
                </a:lnTo>
                <a:lnTo>
                  <a:pt x="144276" y="0"/>
                </a:lnTo>
                <a:lnTo>
                  <a:pt x="141179" y="4572"/>
                </a:lnTo>
                <a:close/>
              </a:path>
              <a:path w="601345" h="5079">
                <a:moveTo>
                  <a:pt x="600731" y="4572"/>
                </a:moveTo>
                <a:lnTo>
                  <a:pt x="459551" y="4572"/>
                </a:lnTo>
                <a:lnTo>
                  <a:pt x="456454" y="0"/>
                </a:lnTo>
                <a:lnTo>
                  <a:pt x="599440" y="0"/>
                </a:lnTo>
                <a:lnTo>
                  <a:pt x="600731" y="4572"/>
                </a:lnTo>
                <a:close/>
              </a:path>
            </a:pathLst>
          </a:custGeom>
          <a:solidFill>
            <a:srgbClr val="9CA3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5341975" y="4874133"/>
            <a:ext cx="598170" cy="6350"/>
          </a:xfrm>
          <a:custGeom>
            <a:avLst/>
            <a:gdLst/>
            <a:ahLst/>
            <a:cxnLst/>
            <a:rect l="l" t="t" r="r" b="b"/>
            <a:pathLst>
              <a:path w="598170" h="6350">
                <a:moveTo>
                  <a:pt x="142985" y="6096"/>
                </a:moveTo>
                <a:lnTo>
                  <a:pt x="0" y="6096"/>
                </a:lnTo>
                <a:lnTo>
                  <a:pt x="1721" y="0"/>
                </a:lnTo>
                <a:lnTo>
                  <a:pt x="147114" y="0"/>
                </a:lnTo>
                <a:lnTo>
                  <a:pt x="142985" y="6096"/>
                </a:lnTo>
                <a:close/>
              </a:path>
              <a:path w="598170" h="6350">
                <a:moveTo>
                  <a:pt x="598149" y="6096"/>
                </a:moveTo>
                <a:lnTo>
                  <a:pt x="455163" y="6096"/>
                </a:lnTo>
                <a:lnTo>
                  <a:pt x="451034" y="0"/>
                </a:lnTo>
                <a:lnTo>
                  <a:pt x="596428" y="0"/>
                </a:lnTo>
                <a:lnTo>
                  <a:pt x="598149" y="6096"/>
                </a:lnTo>
                <a:close/>
              </a:path>
            </a:pathLst>
          </a:custGeom>
          <a:solidFill>
            <a:srgbClr val="9CA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5343696" y="4873371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425" y="0"/>
                </a:lnTo>
              </a:path>
            </a:pathLst>
          </a:custGeom>
          <a:ln w="3175">
            <a:solidFill>
              <a:srgbClr val="9CA5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5791977" y="4873371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425" y="0"/>
                </a:lnTo>
              </a:path>
            </a:pathLst>
          </a:custGeom>
          <a:ln w="3175">
            <a:solidFill>
              <a:srgbClr val="9CA5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5344127" y="4864989"/>
            <a:ext cx="594360" cy="7620"/>
          </a:xfrm>
          <a:custGeom>
            <a:avLst/>
            <a:gdLst/>
            <a:ahLst/>
            <a:cxnLst/>
            <a:rect l="l" t="t" r="r" b="b"/>
            <a:pathLst>
              <a:path w="594360" h="7620">
                <a:moveTo>
                  <a:pt x="145995" y="7620"/>
                </a:moveTo>
                <a:lnTo>
                  <a:pt x="0" y="7620"/>
                </a:lnTo>
                <a:lnTo>
                  <a:pt x="2151" y="0"/>
                </a:lnTo>
                <a:lnTo>
                  <a:pt x="151157" y="0"/>
                </a:lnTo>
                <a:lnTo>
                  <a:pt x="145995" y="7620"/>
                </a:lnTo>
                <a:close/>
              </a:path>
              <a:path w="594360" h="7620">
                <a:moveTo>
                  <a:pt x="593846" y="7620"/>
                </a:moveTo>
                <a:lnTo>
                  <a:pt x="447850" y="7620"/>
                </a:lnTo>
                <a:lnTo>
                  <a:pt x="442689" y="0"/>
                </a:lnTo>
                <a:lnTo>
                  <a:pt x="591694" y="0"/>
                </a:lnTo>
                <a:lnTo>
                  <a:pt x="593846" y="7620"/>
                </a:lnTo>
                <a:close/>
              </a:path>
            </a:pathLst>
          </a:custGeom>
          <a:solidFill>
            <a:srgbClr val="9CA5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5346278" y="4861941"/>
            <a:ext cx="589915" cy="3175"/>
          </a:xfrm>
          <a:custGeom>
            <a:avLst/>
            <a:gdLst/>
            <a:ahLst/>
            <a:cxnLst/>
            <a:rect l="l" t="t" r="r" b="b"/>
            <a:pathLst>
              <a:path w="589914" h="3175">
                <a:moveTo>
                  <a:pt x="149005" y="3048"/>
                </a:moveTo>
                <a:lnTo>
                  <a:pt x="0" y="3048"/>
                </a:lnTo>
                <a:lnTo>
                  <a:pt x="860" y="0"/>
                </a:lnTo>
                <a:lnTo>
                  <a:pt x="151070" y="0"/>
                </a:lnTo>
                <a:lnTo>
                  <a:pt x="149005" y="3048"/>
                </a:lnTo>
                <a:close/>
              </a:path>
              <a:path w="589914" h="3175">
                <a:moveTo>
                  <a:pt x="589543" y="3048"/>
                </a:moveTo>
                <a:lnTo>
                  <a:pt x="440537" y="3048"/>
                </a:lnTo>
                <a:lnTo>
                  <a:pt x="438472" y="0"/>
                </a:lnTo>
                <a:lnTo>
                  <a:pt x="588682" y="0"/>
                </a:lnTo>
                <a:lnTo>
                  <a:pt x="589543" y="3048"/>
                </a:lnTo>
                <a:close/>
              </a:path>
            </a:pathLst>
          </a:custGeom>
          <a:solidFill>
            <a:srgbClr val="9CA5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5347139" y="4857369"/>
            <a:ext cx="588010" cy="5080"/>
          </a:xfrm>
          <a:custGeom>
            <a:avLst/>
            <a:gdLst/>
            <a:ahLst/>
            <a:cxnLst/>
            <a:rect l="l" t="t" r="r" b="b"/>
            <a:pathLst>
              <a:path w="588010" h="5079">
                <a:moveTo>
                  <a:pt x="150209" y="4572"/>
                </a:moveTo>
                <a:lnTo>
                  <a:pt x="0" y="4572"/>
                </a:lnTo>
                <a:lnTo>
                  <a:pt x="1290" y="0"/>
                </a:lnTo>
                <a:lnTo>
                  <a:pt x="153306" y="0"/>
                </a:lnTo>
                <a:lnTo>
                  <a:pt x="150209" y="4572"/>
                </a:lnTo>
                <a:close/>
              </a:path>
              <a:path w="588010" h="5079">
                <a:moveTo>
                  <a:pt x="587822" y="4572"/>
                </a:moveTo>
                <a:lnTo>
                  <a:pt x="437612" y="4572"/>
                </a:lnTo>
                <a:lnTo>
                  <a:pt x="434515" y="0"/>
                </a:lnTo>
                <a:lnTo>
                  <a:pt x="586531" y="0"/>
                </a:lnTo>
                <a:lnTo>
                  <a:pt x="587822" y="4572"/>
                </a:lnTo>
                <a:close/>
              </a:path>
            </a:pathLst>
          </a:custGeom>
          <a:solidFill>
            <a:srgbClr val="9EA5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5348430" y="4851273"/>
            <a:ext cx="585470" cy="6350"/>
          </a:xfrm>
          <a:custGeom>
            <a:avLst/>
            <a:gdLst/>
            <a:ahLst/>
            <a:cxnLst/>
            <a:rect l="l" t="t" r="r" b="b"/>
            <a:pathLst>
              <a:path w="585470" h="6350">
                <a:moveTo>
                  <a:pt x="152015" y="6096"/>
                </a:moveTo>
                <a:lnTo>
                  <a:pt x="0" y="6096"/>
                </a:lnTo>
                <a:lnTo>
                  <a:pt x="1721" y="0"/>
                </a:lnTo>
                <a:lnTo>
                  <a:pt x="159651" y="0"/>
                </a:lnTo>
                <a:lnTo>
                  <a:pt x="152387" y="5547"/>
                </a:lnTo>
                <a:lnTo>
                  <a:pt x="152015" y="6096"/>
                </a:lnTo>
                <a:close/>
              </a:path>
              <a:path w="585470" h="6350">
                <a:moveTo>
                  <a:pt x="585240" y="6096"/>
                </a:moveTo>
                <a:lnTo>
                  <a:pt x="433224" y="6096"/>
                </a:lnTo>
                <a:lnTo>
                  <a:pt x="432852" y="5547"/>
                </a:lnTo>
                <a:lnTo>
                  <a:pt x="425588" y="0"/>
                </a:lnTo>
                <a:lnTo>
                  <a:pt x="583519" y="0"/>
                </a:lnTo>
                <a:lnTo>
                  <a:pt x="585240" y="6096"/>
                </a:lnTo>
                <a:close/>
              </a:path>
            </a:pathLst>
          </a:custGeom>
          <a:solidFill>
            <a:srgbClr val="9EA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5350151" y="4845177"/>
            <a:ext cx="582295" cy="6350"/>
          </a:xfrm>
          <a:custGeom>
            <a:avLst/>
            <a:gdLst/>
            <a:ahLst/>
            <a:cxnLst/>
            <a:rect l="l" t="t" r="r" b="b"/>
            <a:pathLst>
              <a:path w="582295" h="6350">
                <a:moveTo>
                  <a:pt x="157930" y="6096"/>
                </a:moveTo>
                <a:lnTo>
                  <a:pt x="0" y="6096"/>
                </a:lnTo>
                <a:lnTo>
                  <a:pt x="192" y="5412"/>
                </a:lnTo>
                <a:lnTo>
                  <a:pt x="2818" y="0"/>
                </a:lnTo>
                <a:lnTo>
                  <a:pt x="165913" y="0"/>
                </a:lnTo>
                <a:lnTo>
                  <a:pt x="157930" y="6096"/>
                </a:lnTo>
                <a:close/>
              </a:path>
              <a:path w="582295" h="6350">
                <a:moveTo>
                  <a:pt x="581797" y="6096"/>
                </a:moveTo>
                <a:lnTo>
                  <a:pt x="423867" y="6096"/>
                </a:lnTo>
                <a:lnTo>
                  <a:pt x="415884" y="0"/>
                </a:lnTo>
                <a:lnTo>
                  <a:pt x="578979" y="0"/>
                </a:lnTo>
                <a:lnTo>
                  <a:pt x="581604" y="5412"/>
                </a:lnTo>
                <a:lnTo>
                  <a:pt x="581797" y="6096"/>
                </a:lnTo>
                <a:close/>
              </a:path>
            </a:pathLst>
          </a:custGeom>
          <a:solidFill>
            <a:srgbClr val="9EA7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5352969" y="4840605"/>
            <a:ext cx="576580" cy="5080"/>
          </a:xfrm>
          <a:custGeom>
            <a:avLst/>
            <a:gdLst/>
            <a:ahLst/>
            <a:cxnLst/>
            <a:rect l="l" t="t" r="r" b="b"/>
            <a:pathLst>
              <a:path w="576579" h="5079">
                <a:moveTo>
                  <a:pt x="163095" y="4572"/>
                </a:moveTo>
                <a:lnTo>
                  <a:pt x="0" y="4572"/>
                </a:lnTo>
                <a:lnTo>
                  <a:pt x="2217" y="0"/>
                </a:lnTo>
                <a:lnTo>
                  <a:pt x="169082" y="0"/>
                </a:lnTo>
                <a:lnTo>
                  <a:pt x="163095" y="4572"/>
                </a:lnTo>
                <a:close/>
              </a:path>
              <a:path w="576579" h="5079">
                <a:moveTo>
                  <a:pt x="576160" y="4572"/>
                </a:moveTo>
                <a:lnTo>
                  <a:pt x="413065" y="4572"/>
                </a:lnTo>
                <a:lnTo>
                  <a:pt x="407078" y="0"/>
                </a:lnTo>
                <a:lnTo>
                  <a:pt x="573943" y="0"/>
                </a:lnTo>
                <a:lnTo>
                  <a:pt x="576160" y="4572"/>
                </a:lnTo>
                <a:close/>
              </a:path>
            </a:pathLst>
          </a:custGeom>
          <a:solidFill>
            <a:srgbClr val="9EA7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355187" y="4837557"/>
            <a:ext cx="572135" cy="3175"/>
          </a:xfrm>
          <a:custGeom>
            <a:avLst/>
            <a:gdLst/>
            <a:ahLst/>
            <a:cxnLst/>
            <a:rect l="l" t="t" r="r" b="b"/>
            <a:pathLst>
              <a:path w="572135" h="3175">
                <a:moveTo>
                  <a:pt x="166864" y="3048"/>
                </a:moveTo>
                <a:lnTo>
                  <a:pt x="0" y="3048"/>
                </a:lnTo>
                <a:lnTo>
                  <a:pt x="1478" y="0"/>
                </a:lnTo>
                <a:lnTo>
                  <a:pt x="170856" y="0"/>
                </a:lnTo>
                <a:lnTo>
                  <a:pt x="166864" y="3048"/>
                </a:lnTo>
                <a:close/>
              </a:path>
              <a:path w="572135" h="3175">
                <a:moveTo>
                  <a:pt x="571725" y="3048"/>
                </a:moveTo>
                <a:lnTo>
                  <a:pt x="404860" y="3048"/>
                </a:lnTo>
                <a:lnTo>
                  <a:pt x="400869" y="0"/>
                </a:lnTo>
                <a:lnTo>
                  <a:pt x="570247" y="0"/>
                </a:lnTo>
                <a:lnTo>
                  <a:pt x="571725" y="3048"/>
                </a:lnTo>
                <a:close/>
              </a:path>
            </a:pathLst>
          </a:custGeom>
          <a:solidFill>
            <a:srgbClr val="A0A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356666" y="4829937"/>
            <a:ext cx="568960" cy="7620"/>
          </a:xfrm>
          <a:custGeom>
            <a:avLst/>
            <a:gdLst/>
            <a:ahLst/>
            <a:cxnLst/>
            <a:rect l="l" t="t" r="r" b="b"/>
            <a:pathLst>
              <a:path w="568960" h="7620">
                <a:moveTo>
                  <a:pt x="169377" y="7620"/>
                </a:moveTo>
                <a:lnTo>
                  <a:pt x="0" y="7620"/>
                </a:lnTo>
                <a:lnTo>
                  <a:pt x="3696" y="0"/>
                </a:lnTo>
                <a:lnTo>
                  <a:pt x="179356" y="0"/>
                </a:lnTo>
                <a:lnTo>
                  <a:pt x="169377" y="7620"/>
                </a:lnTo>
                <a:close/>
              </a:path>
              <a:path w="568960" h="7620">
                <a:moveTo>
                  <a:pt x="568768" y="7620"/>
                </a:moveTo>
                <a:lnTo>
                  <a:pt x="399390" y="7620"/>
                </a:lnTo>
                <a:lnTo>
                  <a:pt x="389411" y="0"/>
                </a:lnTo>
                <a:lnTo>
                  <a:pt x="565072" y="0"/>
                </a:lnTo>
                <a:lnTo>
                  <a:pt x="568768" y="7620"/>
                </a:lnTo>
                <a:close/>
              </a:path>
            </a:pathLst>
          </a:custGeom>
          <a:solidFill>
            <a:srgbClr val="A0A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5360362" y="4822317"/>
            <a:ext cx="561975" cy="7620"/>
          </a:xfrm>
          <a:custGeom>
            <a:avLst/>
            <a:gdLst/>
            <a:ahLst/>
            <a:cxnLst/>
            <a:rect l="l" t="t" r="r" b="b"/>
            <a:pathLst>
              <a:path w="561975" h="7620">
                <a:moveTo>
                  <a:pt x="175660" y="7620"/>
                </a:moveTo>
                <a:lnTo>
                  <a:pt x="0" y="7620"/>
                </a:lnTo>
                <a:lnTo>
                  <a:pt x="3696" y="0"/>
                </a:lnTo>
                <a:lnTo>
                  <a:pt x="192718" y="0"/>
                </a:lnTo>
                <a:lnTo>
                  <a:pt x="178055" y="5790"/>
                </a:lnTo>
                <a:lnTo>
                  <a:pt x="175660" y="7620"/>
                </a:lnTo>
                <a:close/>
              </a:path>
              <a:path w="561975" h="7620">
                <a:moveTo>
                  <a:pt x="561376" y="7620"/>
                </a:moveTo>
                <a:lnTo>
                  <a:pt x="385715" y="7620"/>
                </a:lnTo>
                <a:lnTo>
                  <a:pt x="383320" y="5790"/>
                </a:lnTo>
                <a:lnTo>
                  <a:pt x="368657" y="0"/>
                </a:lnTo>
                <a:lnTo>
                  <a:pt x="557680" y="0"/>
                </a:lnTo>
                <a:lnTo>
                  <a:pt x="561376" y="7620"/>
                </a:lnTo>
                <a:close/>
              </a:path>
            </a:pathLst>
          </a:custGeom>
          <a:solidFill>
            <a:srgbClr val="A1A8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5364058" y="4817745"/>
            <a:ext cx="554355" cy="5080"/>
          </a:xfrm>
          <a:custGeom>
            <a:avLst/>
            <a:gdLst/>
            <a:ahLst/>
            <a:cxnLst/>
            <a:rect l="l" t="t" r="r" b="b"/>
            <a:pathLst>
              <a:path w="554354" h="5079">
                <a:moveTo>
                  <a:pt x="189022" y="4572"/>
                </a:moveTo>
                <a:lnTo>
                  <a:pt x="0" y="4572"/>
                </a:lnTo>
                <a:lnTo>
                  <a:pt x="2217" y="0"/>
                </a:lnTo>
                <a:lnTo>
                  <a:pt x="200599" y="0"/>
                </a:lnTo>
                <a:lnTo>
                  <a:pt x="189022" y="4572"/>
                </a:lnTo>
                <a:close/>
              </a:path>
              <a:path w="554354" h="5079">
                <a:moveTo>
                  <a:pt x="553984" y="4572"/>
                </a:moveTo>
                <a:lnTo>
                  <a:pt x="364961" y="4572"/>
                </a:lnTo>
                <a:lnTo>
                  <a:pt x="353384" y="0"/>
                </a:lnTo>
                <a:lnTo>
                  <a:pt x="551766" y="0"/>
                </a:lnTo>
                <a:lnTo>
                  <a:pt x="553984" y="4572"/>
                </a:lnTo>
                <a:close/>
              </a:path>
            </a:pathLst>
          </a:custGeom>
          <a:solidFill>
            <a:srgbClr val="A1A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5366276" y="4814697"/>
            <a:ext cx="549910" cy="3175"/>
          </a:xfrm>
          <a:custGeom>
            <a:avLst/>
            <a:gdLst/>
            <a:ahLst/>
            <a:cxnLst/>
            <a:rect l="l" t="t" r="r" b="b"/>
            <a:pathLst>
              <a:path w="549910" h="3175">
                <a:moveTo>
                  <a:pt x="198381" y="3048"/>
                </a:moveTo>
                <a:lnTo>
                  <a:pt x="0" y="3048"/>
                </a:lnTo>
                <a:lnTo>
                  <a:pt x="1478" y="0"/>
                </a:lnTo>
                <a:lnTo>
                  <a:pt x="206099" y="0"/>
                </a:lnTo>
                <a:lnTo>
                  <a:pt x="198381" y="3048"/>
                </a:lnTo>
                <a:close/>
              </a:path>
              <a:path w="549910" h="3175">
                <a:moveTo>
                  <a:pt x="549548" y="3048"/>
                </a:moveTo>
                <a:lnTo>
                  <a:pt x="351167" y="3048"/>
                </a:lnTo>
                <a:lnTo>
                  <a:pt x="343449" y="0"/>
                </a:lnTo>
                <a:lnTo>
                  <a:pt x="548070" y="0"/>
                </a:lnTo>
                <a:lnTo>
                  <a:pt x="549548" y="3048"/>
                </a:lnTo>
                <a:close/>
              </a:path>
            </a:pathLst>
          </a:custGeom>
          <a:solidFill>
            <a:srgbClr val="A1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5367754" y="4807077"/>
            <a:ext cx="546735" cy="7620"/>
          </a:xfrm>
          <a:custGeom>
            <a:avLst/>
            <a:gdLst/>
            <a:ahLst/>
            <a:cxnLst/>
            <a:rect l="l" t="t" r="r" b="b"/>
            <a:pathLst>
              <a:path w="546735" h="7620">
                <a:moveTo>
                  <a:pt x="204620" y="7620"/>
                </a:moveTo>
                <a:lnTo>
                  <a:pt x="0" y="7620"/>
                </a:lnTo>
                <a:lnTo>
                  <a:pt x="1165" y="5216"/>
                </a:lnTo>
                <a:lnTo>
                  <a:pt x="4885" y="0"/>
                </a:lnTo>
                <a:lnTo>
                  <a:pt x="236174" y="0"/>
                </a:lnTo>
                <a:lnTo>
                  <a:pt x="218358" y="2194"/>
                </a:lnTo>
                <a:lnTo>
                  <a:pt x="204620" y="7620"/>
                </a:lnTo>
                <a:close/>
              </a:path>
              <a:path w="546735" h="7620">
                <a:moveTo>
                  <a:pt x="546591" y="7620"/>
                </a:moveTo>
                <a:lnTo>
                  <a:pt x="341971" y="7620"/>
                </a:lnTo>
                <a:lnTo>
                  <a:pt x="328233" y="2194"/>
                </a:lnTo>
                <a:lnTo>
                  <a:pt x="310417" y="0"/>
                </a:lnTo>
                <a:lnTo>
                  <a:pt x="541706" y="0"/>
                </a:lnTo>
                <a:lnTo>
                  <a:pt x="545425" y="5216"/>
                </a:lnTo>
                <a:lnTo>
                  <a:pt x="546591" y="7620"/>
                </a:lnTo>
                <a:close/>
              </a:path>
            </a:pathLst>
          </a:custGeom>
          <a:solidFill>
            <a:srgbClr val="A1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5372639" y="4805553"/>
            <a:ext cx="537210" cy="1905"/>
          </a:xfrm>
          <a:custGeom>
            <a:avLst/>
            <a:gdLst/>
            <a:ahLst/>
            <a:cxnLst/>
            <a:rect l="l" t="t" r="r" b="b"/>
            <a:pathLst>
              <a:path w="537210" h="1904">
                <a:moveTo>
                  <a:pt x="231288" y="1524"/>
                </a:moveTo>
                <a:lnTo>
                  <a:pt x="0" y="1524"/>
                </a:lnTo>
                <a:lnTo>
                  <a:pt x="1086" y="0"/>
                </a:lnTo>
                <a:lnTo>
                  <a:pt x="243662" y="0"/>
                </a:lnTo>
                <a:lnTo>
                  <a:pt x="231288" y="1524"/>
                </a:lnTo>
                <a:close/>
              </a:path>
              <a:path w="537210" h="1904">
                <a:moveTo>
                  <a:pt x="536821" y="1524"/>
                </a:moveTo>
                <a:lnTo>
                  <a:pt x="305532" y="1524"/>
                </a:lnTo>
                <a:lnTo>
                  <a:pt x="293159" y="0"/>
                </a:lnTo>
                <a:lnTo>
                  <a:pt x="535734" y="0"/>
                </a:lnTo>
                <a:lnTo>
                  <a:pt x="536821" y="1524"/>
                </a:lnTo>
                <a:close/>
              </a:path>
            </a:pathLst>
          </a:custGeom>
          <a:solidFill>
            <a:srgbClr val="A3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5373726" y="4796409"/>
            <a:ext cx="534670" cy="9525"/>
          </a:xfrm>
          <a:custGeom>
            <a:avLst/>
            <a:gdLst/>
            <a:ahLst/>
            <a:cxnLst/>
            <a:rect l="l" t="t" r="r" b="b"/>
            <a:pathLst>
              <a:path w="534670" h="9525">
                <a:moveTo>
                  <a:pt x="242575" y="9144"/>
                </a:moveTo>
                <a:lnTo>
                  <a:pt x="0" y="9144"/>
                </a:lnTo>
                <a:lnTo>
                  <a:pt x="6519" y="0"/>
                </a:lnTo>
                <a:lnTo>
                  <a:pt x="528128" y="0"/>
                </a:lnTo>
                <a:lnTo>
                  <a:pt x="532474" y="6095"/>
                </a:lnTo>
                <a:lnTo>
                  <a:pt x="267324" y="6095"/>
                </a:lnTo>
                <a:lnTo>
                  <a:pt x="242575" y="9144"/>
                </a:lnTo>
                <a:close/>
              </a:path>
              <a:path w="534670" h="9525">
                <a:moveTo>
                  <a:pt x="534648" y="9144"/>
                </a:moveTo>
                <a:lnTo>
                  <a:pt x="292072" y="9144"/>
                </a:lnTo>
                <a:lnTo>
                  <a:pt x="267324" y="6095"/>
                </a:lnTo>
                <a:lnTo>
                  <a:pt x="532474" y="6095"/>
                </a:lnTo>
                <a:lnTo>
                  <a:pt x="534648" y="9144"/>
                </a:lnTo>
                <a:close/>
              </a:path>
            </a:pathLst>
          </a:custGeom>
          <a:solidFill>
            <a:srgbClr val="A3AA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5380245" y="4784217"/>
            <a:ext cx="521970" cy="12700"/>
          </a:xfrm>
          <a:custGeom>
            <a:avLst/>
            <a:gdLst/>
            <a:ahLst/>
            <a:cxnLst/>
            <a:rect l="l" t="t" r="r" b="b"/>
            <a:pathLst>
              <a:path w="521970" h="12700">
                <a:moveTo>
                  <a:pt x="0" y="12192"/>
                </a:moveTo>
                <a:lnTo>
                  <a:pt x="521608" y="12192"/>
                </a:lnTo>
                <a:lnTo>
                  <a:pt x="521608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A3A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5388938" y="4778883"/>
            <a:ext cx="504825" cy="0"/>
          </a:xfrm>
          <a:custGeom>
            <a:avLst/>
            <a:gdLst/>
            <a:ahLst/>
            <a:cxnLst/>
            <a:rect l="l" t="t" r="r" b="b"/>
            <a:pathLst>
              <a:path w="504825">
                <a:moveTo>
                  <a:pt x="0" y="0"/>
                </a:moveTo>
                <a:lnTo>
                  <a:pt x="504223" y="0"/>
                </a:lnTo>
              </a:path>
            </a:pathLst>
          </a:custGeom>
          <a:ln w="10668">
            <a:solidFill>
              <a:srgbClr val="A5A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5397584" y="4752213"/>
            <a:ext cx="487045" cy="21590"/>
          </a:xfrm>
          <a:custGeom>
            <a:avLst/>
            <a:gdLst/>
            <a:ahLst/>
            <a:cxnLst/>
            <a:rect l="l" t="t" r="r" b="b"/>
            <a:pathLst>
              <a:path w="487045" h="21589">
                <a:moveTo>
                  <a:pt x="0" y="21336"/>
                </a:moveTo>
                <a:lnTo>
                  <a:pt x="486931" y="21336"/>
                </a:lnTo>
                <a:lnTo>
                  <a:pt x="486931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A5A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5418627" y="4718685"/>
            <a:ext cx="445134" cy="33655"/>
          </a:xfrm>
          <a:custGeom>
            <a:avLst/>
            <a:gdLst/>
            <a:ahLst/>
            <a:cxnLst/>
            <a:rect l="l" t="t" r="r" b="b"/>
            <a:pathLst>
              <a:path w="445135" h="33654">
                <a:moveTo>
                  <a:pt x="0" y="33528"/>
                </a:moveTo>
                <a:lnTo>
                  <a:pt x="444846" y="33528"/>
                </a:lnTo>
                <a:lnTo>
                  <a:pt x="444846" y="0"/>
                </a:lnTo>
                <a:lnTo>
                  <a:pt x="0" y="0"/>
                </a:lnTo>
                <a:lnTo>
                  <a:pt x="0" y="33528"/>
                </a:lnTo>
                <a:close/>
              </a:path>
            </a:pathLst>
          </a:custGeom>
          <a:solidFill>
            <a:srgbClr val="A5A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5462022" y="4685157"/>
            <a:ext cx="358140" cy="33655"/>
          </a:xfrm>
          <a:custGeom>
            <a:avLst/>
            <a:gdLst/>
            <a:ahLst/>
            <a:cxnLst/>
            <a:rect l="l" t="t" r="r" b="b"/>
            <a:pathLst>
              <a:path w="358139" h="33654">
                <a:moveTo>
                  <a:pt x="0" y="33528"/>
                </a:moveTo>
                <a:lnTo>
                  <a:pt x="358056" y="33528"/>
                </a:lnTo>
                <a:lnTo>
                  <a:pt x="358056" y="0"/>
                </a:lnTo>
                <a:lnTo>
                  <a:pt x="0" y="0"/>
                </a:lnTo>
                <a:lnTo>
                  <a:pt x="0" y="33528"/>
                </a:lnTo>
                <a:close/>
              </a:path>
            </a:pathLst>
          </a:custGeom>
          <a:solidFill>
            <a:srgbClr val="A5A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5535458" y="4668392"/>
            <a:ext cx="211454" cy="17145"/>
          </a:xfrm>
          <a:custGeom>
            <a:avLst/>
            <a:gdLst/>
            <a:ahLst/>
            <a:cxnLst/>
            <a:rect l="l" t="t" r="r" b="b"/>
            <a:pathLst>
              <a:path w="211454" h="17145">
                <a:moveTo>
                  <a:pt x="0" y="16764"/>
                </a:moveTo>
                <a:lnTo>
                  <a:pt x="211183" y="16764"/>
                </a:lnTo>
                <a:lnTo>
                  <a:pt x="211183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A5AE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5586482" y="5199506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9136" y="0"/>
                </a:lnTo>
              </a:path>
            </a:pathLst>
          </a:custGeom>
          <a:ln w="4571">
            <a:solidFill>
              <a:srgbClr val="7E83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5579421" y="5196459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256" y="0"/>
                </a:lnTo>
              </a:path>
            </a:pathLst>
          </a:custGeom>
          <a:ln w="3175">
            <a:solidFill>
              <a:srgbClr val="7E8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5544168" y="5191887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>
                <a:moveTo>
                  <a:pt x="0" y="0"/>
                </a:moveTo>
                <a:lnTo>
                  <a:pt x="193763" y="0"/>
                </a:lnTo>
              </a:path>
            </a:pathLst>
          </a:custGeom>
          <a:ln w="7620">
            <a:solidFill>
              <a:srgbClr val="7E85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5535931" y="5186553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236" y="0"/>
                </a:lnTo>
              </a:path>
            </a:pathLst>
          </a:custGeom>
          <a:ln w="3175">
            <a:solidFill>
              <a:srgbClr val="7E85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5523576" y="5182743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946" y="0"/>
                </a:lnTo>
              </a:path>
            </a:pathLst>
          </a:custGeom>
          <a:ln w="4572">
            <a:solidFill>
              <a:srgbClr val="8085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5502985" y="5176647"/>
            <a:ext cx="276225" cy="0"/>
          </a:xfrm>
          <a:custGeom>
            <a:avLst/>
            <a:gdLst/>
            <a:ahLst/>
            <a:cxnLst/>
            <a:rect l="l" t="t" r="r" b="b"/>
            <a:pathLst>
              <a:path w="276225">
                <a:moveTo>
                  <a:pt x="0" y="0"/>
                </a:moveTo>
                <a:lnTo>
                  <a:pt x="276129" y="0"/>
                </a:lnTo>
              </a:path>
            </a:pathLst>
          </a:custGeom>
          <a:ln w="7620">
            <a:solidFill>
              <a:srgbClr val="8085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5499317" y="5172075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5" y="0"/>
                </a:lnTo>
              </a:path>
            </a:pathLst>
          </a:custGeom>
          <a:ln w="3175">
            <a:solidFill>
              <a:srgbClr val="8087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5485279" y="5167503"/>
            <a:ext cx="311785" cy="0"/>
          </a:xfrm>
          <a:custGeom>
            <a:avLst/>
            <a:gdLst/>
            <a:ahLst/>
            <a:cxnLst/>
            <a:rect l="l" t="t" r="r" b="b"/>
            <a:pathLst>
              <a:path w="311785">
                <a:moveTo>
                  <a:pt x="0" y="0"/>
                </a:moveTo>
                <a:lnTo>
                  <a:pt x="311541" y="0"/>
                </a:lnTo>
              </a:path>
            </a:pathLst>
          </a:custGeom>
          <a:ln w="7620">
            <a:solidFill>
              <a:srgbClr val="8087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5482472" y="5162931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7156" y="0"/>
                </a:lnTo>
              </a:path>
            </a:pathLst>
          </a:custGeom>
          <a:ln w="3175">
            <a:solidFill>
              <a:srgbClr val="8087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5468433" y="5158359"/>
            <a:ext cx="345440" cy="0"/>
          </a:xfrm>
          <a:custGeom>
            <a:avLst/>
            <a:gdLst/>
            <a:ahLst/>
            <a:cxnLst/>
            <a:rect l="l" t="t" r="r" b="b"/>
            <a:pathLst>
              <a:path w="345439">
                <a:moveTo>
                  <a:pt x="0" y="0"/>
                </a:moveTo>
                <a:lnTo>
                  <a:pt x="345232" y="0"/>
                </a:lnTo>
              </a:path>
            </a:pathLst>
          </a:custGeom>
          <a:ln w="7620">
            <a:solidFill>
              <a:srgbClr val="8287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5462818" y="5153025"/>
            <a:ext cx="356870" cy="0"/>
          </a:xfrm>
          <a:custGeom>
            <a:avLst/>
            <a:gdLst/>
            <a:ahLst/>
            <a:cxnLst/>
            <a:rect l="l" t="t" r="r" b="b"/>
            <a:pathLst>
              <a:path w="356870">
                <a:moveTo>
                  <a:pt x="0" y="0"/>
                </a:moveTo>
                <a:lnTo>
                  <a:pt x="356463" y="0"/>
                </a:lnTo>
              </a:path>
            </a:pathLst>
          </a:custGeom>
          <a:ln w="3175">
            <a:solidFill>
              <a:srgbClr val="8289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5455979" y="5149215"/>
            <a:ext cx="370205" cy="0"/>
          </a:xfrm>
          <a:custGeom>
            <a:avLst/>
            <a:gdLst/>
            <a:ahLst/>
            <a:cxnLst/>
            <a:rect l="l" t="t" r="r" b="b"/>
            <a:pathLst>
              <a:path w="370204">
                <a:moveTo>
                  <a:pt x="0" y="0"/>
                </a:moveTo>
                <a:lnTo>
                  <a:pt x="370140" y="0"/>
                </a:lnTo>
              </a:path>
            </a:pathLst>
          </a:custGeom>
          <a:ln w="4572">
            <a:solidFill>
              <a:srgbClr val="8389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5445809" y="5143119"/>
            <a:ext cx="390525" cy="0"/>
          </a:xfrm>
          <a:custGeom>
            <a:avLst/>
            <a:gdLst/>
            <a:ahLst/>
            <a:cxnLst/>
            <a:rect l="l" t="t" r="r" b="b"/>
            <a:pathLst>
              <a:path w="390525">
                <a:moveTo>
                  <a:pt x="0" y="0"/>
                </a:moveTo>
                <a:lnTo>
                  <a:pt x="390481" y="0"/>
                </a:lnTo>
              </a:path>
            </a:pathLst>
          </a:custGeom>
          <a:ln w="7620">
            <a:solidFill>
              <a:srgbClr val="8389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5433605" y="5134737"/>
            <a:ext cx="415290" cy="0"/>
          </a:xfrm>
          <a:custGeom>
            <a:avLst/>
            <a:gdLst/>
            <a:ahLst/>
            <a:cxnLst/>
            <a:rect l="l" t="t" r="r" b="b"/>
            <a:pathLst>
              <a:path w="415289">
                <a:moveTo>
                  <a:pt x="0" y="0"/>
                </a:moveTo>
                <a:lnTo>
                  <a:pt x="414889" y="0"/>
                </a:lnTo>
              </a:path>
            </a:pathLst>
          </a:custGeom>
          <a:ln w="9144">
            <a:solidFill>
              <a:srgbClr val="838A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5431571" y="5129403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957" y="0"/>
                </a:lnTo>
              </a:path>
            </a:pathLst>
          </a:custGeom>
          <a:ln w="3175">
            <a:solidFill>
              <a:srgbClr val="838A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5423702" y="5125593"/>
            <a:ext cx="434975" cy="0"/>
          </a:xfrm>
          <a:custGeom>
            <a:avLst/>
            <a:gdLst/>
            <a:ahLst/>
            <a:cxnLst/>
            <a:rect l="l" t="t" r="r" b="b"/>
            <a:pathLst>
              <a:path w="434975">
                <a:moveTo>
                  <a:pt x="0" y="0"/>
                </a:moveTo>
                <a:lnTo>
                  <a:pt x="434695" y="0"/>
                </a:lnTo>
              </a:path>
            </a:pathLst>
          </a:custGeom>
          <a:ln w="6096">
            <a:solidFill>
              <a:srgbClr val="858C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5419206" y="5120259"/>
            <a:ext cx="443865" cy="0"/>
          </a:xfrm>
          <a:custGeom>
            <a:avLst/>
            <a:gdLst/>
            <a:ahLst/>
            <a:cxnLst/>
            <a:rect l="l" t="t" r="r" b="b"/>
            <a:pathLst>
              <a:path w="443864">
                <a:moveTo>
                  <a:pt x="0" y="0"/>
                </a:moveTo>
                <a:lnTo>
                  <a:pt x="443688" y="0"/>
                </a:lnTo>
              </a:path>
            </a:pathLst>
          </a:custGeom>
          <a:ln w="4572">
            <a:solidFill>
              <a:srgbClr val="858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5414709" y="5115687"/>
            <a:ext cx="452755" cy="0"/>
          </a:xfrm>
          <a:custGeom>
            <a:avLst/>
            <a:gdLst/>
            <a:ahLst/>
            <a:cxnLst/>
            <a:rect l="l" t="t" r="r" b="b"/>
            <a:pathLst>
              <a:path w="452754">
                <a:moveTo>
                  <a:pt x="0" y="0"/>
                </a:moveTo>
                <a:lnTo>
                  <a:pt x="452681" y="0"/>
                </a:lnTo>
              </a:path>
            </a:pathLst>
          </a:custGeom>
          <a:ln w="4572">
            <a:solidFill>
              <a:srgbClr val="858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5408714" y="5110353"/>
            <a:ext cx="464820" cy="0"/>
          </a:xfrm>
          <a:custGeom>
            <a:avLst/>
            <a:gdLst/>
            <a:ahLst/>
            <a:cxnLst/>
            <a:rect l="l" t="t" r="r" b="b"/>
            <a:pathLst>
              <a:path w="464820">
                <a:moveTo>
                  <a:pt x="0" y="0"/>
                </a:moveTo>
                <a:lnTo>
                  <a:pt x="464672" y="0"/>
                </a:lnTo>
              </a:path>
            </a:pathLst>
          </a:custGeom>
          <a:ln w="6096">
            <a:solidFill>
              <a:srgbClr val="858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5407215" y="5106543"/>
            <a:ext cx="467995" cy="0"/>
          </a:xfrm>
          <a:custGeom>
            <a:avLst/>
            <a:gdLst/>
            <a:ahLst/>
            <a:cxnLst/>
            <a:rect l="l" t="t" r="r" b="b"/>
            <a:pathLst>
              <a:path w="467995">
                <a:moveTo>
                  <a:pt x="0" y="0"/>
                </a:moveTo>
                <a:lnTo>
                  <a:pt x="467670" y="0"/>
                </a:lnTo>
              </a:path>
            </a:pathLst>
          </a:custGeom>
          <a:ln w="3175">
            <a:solidFill>
              <a:srgbClr val="878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5399720" y="5101971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5">
                <a:moveTo>
                  <a:pt x="0" y="0"/>
                </a:moveTo>
                <a:lnTo>
                  <a:pt x="482658" y="0"/>
                </a:lnTo>
              </a:path>
            </a:pathLst>
          </a:custGeom>
          <a:ln w="7620">
            <a:solidFill>
              <a:srgbClr val="878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5396723" y="5096637"/>
            <a:ext cx="488950" cy="0"/>
          </a:xfrm>
          <a:custGeom>
            <a:avLst/>
            <a:gdLst/>
            <a:ahLst/>
            <a:cxnLst/>
            <a:rect l="l" t="t" r="r" b="b"/>
            <a:pathLst>
              <a:path w="488950">
                <a:moveTo>
                  <a:pt x="0" y="0"/>
                </a:moveTo>
                <a:lnTo>
                  <a:pt x="488654" y="0"/>
                </a:lnTo>
              </a:path>
            </a:pathLst>
          </a:custGeom>
          <a:ln w="3175">
            <a:solidFill>
              <a:srgbClr val="878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5392669" y="5092827"/>
            <a:ext cx="497205" cy="0"/>
          </a:xfrm>
          <a:custGeom>
            <a:avLst/>
            <a:gdLst/>
            <a:ahLst/>
            <a:cxnLst/>
            <a:rect l="l" t="t" r="r" b="b"/>
            <a:pathLst>
              <a:path w="497204">
                <a:moveTo>
                  <a:pt x="0" y="0"/>
                </a:moveTo>
                <a:lnTo>
                  <a:pt x="496762" y="0"/>
                </a:lnTo>
              </a:path>
            </a:pathLst>
          </a:custGeom>
          <a:ln w="4572">
            <a:solidFill>
              <a:srgbClr val="878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5388324" y="5087493"/>
            <a:ext cx="505459" cy="0"/>
          </a:xfrm>
          <a:custGeom>
            <a:avLst/>
            <a:gdLst/>
            <a:ahLst/>
            <a:cxnLst/>
            <a:rect l="l" t="t" r="r" b="b"/>
            <a:pathLst>
              <a:path w="505460">
                <a:moveTo>
                  <a:pt x="0" y="0"/>
                </a:moveTo>
                <a:lnTo>
                  <a:pt x="505452" y="0"/>
                </a:lnTo>
              </a:path>
            </a:pathLst>
          </a:custGeom>
          <a:ln w="6096">
            <a:solidFill>
              <a:srgbClr val="878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5383979" y="5081397"/>
            <a:ext cx="514350" cy="0"/>
          </a:xfrm>
          <a:custGeom>
            <a:avLst/>
            <a:gdLst/>
            <a:ahLst/>
            <a:cxnLst/>
            <a:rect l="l" t="t" r="r" b="b"/>
            <a:pathLst>
              <a:path w="514350">
                <a:moveTo>
                  <a:pt x="0" y="0"/>
                </a:moveTo>
                <a:lnTo>
                  <a:pt x="514141" y="0"/>
                </a:lnTo>
              </a:path>
            </a:pathLst>
          </a:custGeom>
          <a:ln w="6096">
            <a:solidFill>
              <a:srgbClr val="899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5380720" y="5076063"/>
            <a:ext cx="520700" cy="0"/>
          </a:xfrm>
          <a:custGeom>
            <a:avLst/>
            <a:gdLst/>
            <a:ahLst/>
            <a:cxnLst/>
            <a:rect l="l" t="t" r="r" b="b"/>
            <a:pathLst>
              <a:path w="520700">
                <a:moveTo>
                  <a:pt x="0" y="0"/>
                </a:moveTo>
                <a:lnTo>
                  <a:pt x="520658" y="0"/>
                </a:lnTo>
              </a:path>
            </a:pathLst>
          </a:custGeom>
          <a:ln w="4572">
            <a:solidFill>
              <a:srgbClr val="899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5378548" y="5072253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>
                <a:moveTo>
                  <a:pt x="0" y="0"/>
                </a:moveTo>
                <a:lnTo>
                  <a:pt x="525003" y="0"/>
                </a:lnTo>
              </a:path>
            </a:pathLst>
          </a:custGeom>
          <a:ln w="3175">
            <a:solidFill>
              <a:srgbClr val="899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5373117" y="5063109"/>
            <a:ext cx="535940" cy="7620"/>
          </a:xfrm>
          <a:custGeom>
            <a:avLst/>
            <a:gdLst/>
            <a:ahLst/>
            <a:cxnLst/>
            <a:rect l="l" t="t" r="r" b="b"/>
            <a:pathLst>
              <a:path w="535939" h="7620">
                <a:moveTo>
                  <a:pt x="530434" y="7620"/>
                </a:moveTo>
                <a:lnTo>
                  <a:pt x="5430" y="7620"/>
                </a:lnTo>
                <a:lnTo>
                  <a:pt x="0" y="0"/>
                </a:lnTo>
                <a:lnTo>
                  <a:pt x="230815" y="0"/>
                </a:lnTo>
                <a:lnTo>
                  <a:pt x="267932" y="4571"/>
                </a:lnTo>
                <a:lnTo>
                  <a:pt x="532607" y="4571"/>
                </a:lnTo>
                <a:lnTo>
                  <a:pt x="530434" y="7620"/>
                </a:lnTo>
                <a:close/>
              </a:path>
              <a:path w="535939" h="7620">
                <a:moveTo>
                  <a:pt x="532607" y="4571"/>
                </a:moveTo>
                <a:lnTo>
                  <a:pt x="267932" y="4571"/>
                </a:lnTo>
                <a:lnTo>
                  <a:pt x="305050" y="0"/>
                </a:lnTo>
                <a:lnTo>
                  <a:pt x="535865" y="0"/>
                </a:lnTo>
                <a:lnTo>
                  <a:pt x="532607" y="4571"/>
                </a:lnTo>
                <a:close/>
              </a:path>
            </a:pathLst>
          </a:custGeom>
          <a:solidFill>
            <a:srgbClr val="899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5372031" y="5061585"/>
            <a:ext cx="538480" cy="1905"/>
          </a:xfrm>
          <a:custGeom>
            <a:avLst/>
            <a:gdLst/>
            <a:ahLst/>
            <a:cxnLst/>
            <a:rect l="l" t="t" r="r" b="b"/>
            <a:pathLst>
              <a:path w="538479" h="1904">
                <a:moveTo>
                  <a:pt x="231901" y="1524"/>
                </a:moveTo>
                <a:lnTo>
                  <a:pt x="1086" y="1524"/>
                </a:lnTo>
                <a:lnTo>
                  <a:pt x="0" y="0"/>
                </a:lnTo>
                <a:lnTo>
                  <a:pt x="219528" y="0"/>
                </a:lnTo>
                <a:lnTo>
                  <a:pt x="231901" y="1524"/>
                </a:lnTo>
                <a:close/>
              </a:path>
              <a:path w="538479" h="1904">
                <a:moveTo>
                  <a:pt x="536951" y="1524"/>
                </a:moveTo>
                <a:lnTo>
                  <a:pt x="306136" y="1524"/>
                </a:lnTo>
                <a:lnTo>
                  <a:pt x="318509" y="0"/>
                </a:lnTo>
                <a:lnTo>
                  <a:pt x="538037" y="0"/>
                </a:lnTo>
                <a:lnTo>
                  <a:pt x="536951" y="1524"/>
                </a:lnTo>
                <a:close/>
              </a:path>
            </a:pathLst>
          </a:custGeom>
          <a:solidFill>
            <a:srgbClr val="8A9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5368078" y="5055489"/>
            <a:ext cx="546100" cy="6350"/>
          </a:xfrm>
          <a:custGeom>
            <a:avLst/>
            <a:gdLst/>
            <a:ahLst/>
            <a:cxnLst/>
            <a:rect l="l" t="t" r="r" b="b"/>
            <a:pathLst>
              <a:path w="546100" h="6350">
                <a:moveTo>
                  <a:pt x="223480" y="6096"/>
                </a:moveTo>
                <a:lnTo>
                  <a:pt x="3952" y="6096"/>
                </a:lnTo>
                <a:lnTo>
                  <a:pt x="841" y="1730"/>
                </a:lnTo>
                <a:lnTo>
                  <a:pt x="0" y="0"/>
                </a:lnTo>
                <a:lnTo>
                  <a:pt x="204297" y="0"/>
                </a:lnTo>
                <a:lnTo>
                  <a:pt x="218034" y="5425"/>
                </a:lnTo>
                <a:lnTo>
                  <a:pt x="223480" y="6096"/>
                </a:lnTo>
                <a:close/>
              </a:path>
              <a:path w="546100" h="6350">
                <a:moveTo>
                  <a:pt x="541990" y="6096"/>
                </a:moveTo>
                <a:lnTo>
                  <a:pt x="322462" y="6096"/>
                </a:lnTo>
                <a:lnTo>
                  <a:pt x="327908" y="5425"/>
                </a:lnTo>
                <a:lnTo>
                  <a:pt x="341645" y="0"/>
                </a:lnTo>
                <a:lnTo>
                  <a:pt x="545943" y="0"/>
                </a:lnTo>
                <a:lnTo>
                  <a:pt x="545101" y="1730"/>
                </a:lnTo>
                <a:lnTo>
                  <a:pt x="541990" y="6096"/>
                </a:lnTo>
                <a:close/>
              </a:path>
            </a:pathLst>
          </a:custGeom>
          <a:solidFill>
            <a:srgbClr val="8A9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5365855" y="5050917"/>
            <a:ext cx="550545" cy="5080"/>
          </a:xfrm>
          <a:custGeom>
            <a:avLst/>
            <a:gdLst/>
            <a:ahLst/>
            <a:cxnLst/>
            <a:rect l="l" t="t" r="r" b="b"/>
            <a:pathLst>
              <a:path w="550545" h="5079">
                <a:moveTo>
                  <a:pt x="206520" y="4572"/>
                </a:moveTo>
                <a:lnTo>
                  <a:pt x="2222" y="4572"/>
                </a:lnTo>
                <a:lnTo>
                  <a:pt x="0" y="0"/>
                </a:lnTo>
                <a:lnTo>
                  <a:pt x="194943" y="0"/>
                </a:lnTo>
                <a:lnTo>
                  <a:pt x="206520" y="4572"/>
                </a:lnTo>
                <a:close/>
              </a:path>
              <a:path w="550545" h="5079">
                <a:moveTo>
                  <a:pt x="548165" y="4572"/>
                </a:moveTo>
                <a:lnTo>
                  <a:pt x="343868" y="4572"/>
                </a:lnTo>
                <a:lnTo>
                  <a:pt x="355444" y="0"/>
                </a:lnTo>
                <a:lnTo>
                  <a:pt x="550388" y="0"/>
                </a:lnTo>
                <a:lnTo>
                  <a:pt x="548165" y="4572"/>
                </a:lnTo>
                <a:close/>
              </a:path>
            </a:pathLst>
          </a:custGeom>
          <a:solidFill>
            <a:srgbClr val="8C9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5363633" y="5046345"/>
            <a:ext cx="554990" cy="5080"/>
          </a:xfrm>
          <a:custGeom>
            <a:avLst/>
            <a:gdLst/>
            <a:ahLst/>
            <a:cxnLst/>
            <a:rect l="l" t="t" r="r" b="b"/>
            <a:pathLst>
              <a:path w="554989" h="5079">
                <a:moveTo>
                  <a:pt x="197166" y="4572"/>
                </a:moveTo>
                <a:lnTo>
                  <a:pt x="2222" y="4572"/>
                </a:lnTo>
                <a:lnTo>
                  <a:pt x="0" y="0"/>
                </a:lnTo>
                <a:lnTo>
                  <a:pt x="185590" y="0"/>
                </a:lnTo>
                <a:lnTo>
                  <a:pt x="197166" y="4572"/>
                </a:lnTo>
                <a:close/>
              </a:path>
              <a:path w="554989" h="5079">
                <a:moveTo>
                  <a:pt x="552611" y="4572"/>
                </a:moveTo>
                <a:lnTo>
                  <a:pt x="357667" y="4572"/>
                </a:lnTo>
                <a:lnTo>
                  <a:pt x="369243" y="0"/>
                </a:lnTo>
                <a:lnTo>
                  <a:pt x="554834" y="0"/>
                </a:lnTo>
                <a:lnTo>
                  <a:pt x="552611" y="4572"/>
                </a:lnTo>
                <a:close/>
              </a:path>
            </a:pathLst>
          </a:custGeom>
          <a:solidFill>
            <a:srgbClr val="8C9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5360669" y="5040249"/>
            <a:ext cx="561340" cy="6350"/>
          </a:xfrm>
          <a:custGeom>
            <a:avLst/>
            <a:gdLst/>
            <a:ahLst/>
            <a:cxnLst/>
            <a:rect l="l" t="t" r="r" b="b"/>
            <a:pathLst>
              <a:path w="561339" h="6350">
                <a:moveTo>
                  <a:pt x="188553" y="6096"/>
                </a:moveTo>
                <a:lnTo>
                  <a:pt x="2963" y="6096"/>
                </a:lnTo>
                <a:lnTo>
                  <a:pt x="0" y="0"/>
                </a:lnTo>
                <a:lnTo>
                  <a:pt x="175353" y="0"/>
                </a:lnTo>
                <a:lnTo>
                  <a:pt x="177748" y="1828"/>
                </a:lnTo>
                <a:lnTo>
                  <a:pt x="188553" y="6096"/>
                </a:lnTo>
                <a:close/>
              </a:path>
              <a:path w="561339" h="6350">
                <a:moveTo>
                  <a:pt x="557797" y="6096"/>
                </a:moveTo>
                <a:lnTo>
                  <a:pt x="372207" y="6096"/>
                </a:lnTo>
                <a:lnTo>
                  <a:pt x="383012" y="1828"/>
                </a:lnTo>
                <a:lnTo>
                  <a:pt x="385407" y="0"/>
                </a:lnTo>
                <a:lnTo>
                  <a:pt x="560761" y="0"/>
                </a:lnTo>
                <a:lnTo>
                  <a:pt x="557797" y="6096"/>
                </a:lnTo>
                <a:close/>
              </a:path>
            </a:pathLst>
          </a:custGeom>
          <a:solidFill>
            <a:srgbClr val="8C93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5359928" y="5038725"/>
            <a:ext cx="562610" cy="1905"/>
          </a:xfrm>
          <a:custGeom>
            <a:avLst/>
            <a:gdLst/>
            <a:ahLst/>
            <a:cxnLst/>
            <a:rect l="l" t="t" r="r" b="b"/>
            <a:pathLst>
              <a:path w="562610" h="1904">
                <a:moveTo>
                  <a:pt x="176094" y="1524"/>
                </a:moveTo>
                <a:lnTo>
                  <a:pt x="740" y="1524"/>
                </a:lnTo>
                <a:lnTo>
                  <a:pt x="0" y="0"/>
                </a:lnTo>
                <a:lnTo>
                  <a:pt x="174098" y="0"/>
                </a:lnTo>
                <a:lnTo>
                  <a:pt x="176094" y="1524"/>
                </a:lnTo>
                <a:close/>
              </a:path>
              <a:path w="562610" h="1904">
                <a:moveTo>
                  <a:pt x="561502" y="1524"/>
                </a:moveTo>
                <a:lnTo>
                  <a:pt x="386148" y="1524"/>
                </a:lnTo>
                <a:lnTo>
                  <a:pt x="388144" y="0"/>
                </a:lnTo>
                <a:lnTo>
                  <a:pt x="562243" y="0"/>
                </a:lnTo>
                <a:lnTo>
                  <a:pt x="561502" y="1524"/>
                </a:lnTo>
                <a:close/>
              </a:path>
            </a:pathLst>
          </a:custGeom>
          <a:solidFill>
            <a:srgbClr val="8C93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5356224" y="5031105"/>
            <a:ext cx="570230" cy="7620"/>
          </a:xfrm>
          <a:custGeom>
            <a:avLst/>
            <a:gdLst/>
            <a:ahLst/>
            <a:cxnLst/>
            <a:rect l="l" t="t" r="r" b="b"/>
            <a:pathLst>
              <a:path w="570229" h="7620">
                <a:moveTo>
                  <a:pt x="177803" y="7620"/>
                </a:moveTo>
                <a:lnTo>
                  <a:pt x="3704" y="7620"/>
                </a:lnTo>
                <a:lnTo>
                  <a:pt x="0" y="0"/>
                </a:lnTo>
                <a:lnTo>
                  <a:pt x="167824" y="0"/>
                </a:lnTo>
                <a:lnTo>
                  <a:pt x="177803" y="7620"/>
                </a:lnTo>
                <a:close/>
              </a:path>
              <a:path w="570229" h="7620">
                <a:moveTo>
                  <a:pt x="565947" y="7620"/>
                </a:moveTo>
                <a:lnTo>
                  <a:pt x="391848" y="7620"/>
                </a:lnTo>
                <a:lnTo>
                  <a:pt x="401827" y="0"/>
                </a:lnTo>
                <a:lnTo>
                  <a:pt x="569652" y="0"/>
                </a:lnTo>
                <a:lnTo>
                  <a:pt x="565947" y="7620"/>
                </a:lnTo>
                <a:close/>
              </a:path>
            </a:pathLst>
          </a:custGeom>
          <a:solidFill>
            <a:srgbClr val="8E93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5355483" y="5029581"/>
            <a:ext cx="571500" cy="1905"/>
          </a:xfrm>
          <a:custGeom>
            <a:avLst/>
            <a:gdLst/>
            <a:ahLst/>
            <a:cxnLst/>
            <a:rect l="l" t="t" r="r" b="b"/>
            <a:pathLst>
              <a:path w="571500" h="1904">
                <a:moveTo>
                  <a:pt x="168565" y="1524"/>
                </a:moveTo>
                <a:lnTo>
                  <a:pt x="740" y="1524"/>
                </a:lnTo>
                <a:lnTo>
                  <a:pt x="0" y="0"/>
                </a:lnTo>
                <a:lnTo>
                  <a:pt x="166569" y="0"/>
                </a:lnTo>
                <a:lnTo>
                  <a:pt x="168565" y="1524"/>
                </a:lnTo>
                <a:close/>
              </a:path>
              <a:path w="571500" h="1904">
                <a:moveTo>
                  <a:pt x="570393" y="1524"/>
                </a:moveTo>
                <a:lnTo>
                  <a:pt x="402568" y="1524"/>
                </a:lnTo>
                <a:lnTo>
                  <a:pt x="404564" y="0"/>
                </a:lnTo>
                <a:lnTo>
                  <a:pt x="571134" y="0"/>
                </a:lnTo>
                <a:lnTo>
                  <a:pt x="570393" y="1524"/>
                </a:lnTo>
                <a:close/>
              </a:path>
            </a:pathLst>
          </a:custGeom>
          <a:solidFill>
            <a:srgbClr val="8E9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5351778" y="5021961"/>
            <a:ext cx="579120" cy="7620"/>
          </a:xfrm>
          <a:custGeom>
            <a:avLst/>
            <a:gdLst/>
            <a:ahLst/>
            <a:cxnLst/>
            <a:rect l="l" t="t" r="r" b="b"/>
            <a:pathLst>
              <a:path w="579120" h="7620">
                <a:moveTo>
                  <a:pt x="170274" y="7620"/>
                </a:moveTo>
                <a:lnTo>
                  <a:pt x="3704" y="7620"/>
                </a:lnTo>
                <a:lnTo>
                  <a:pt x="0" y="0"/>
                </a:lnTo>
                <a:lnTo>
                  <a:pt x="160295" y="0"/>
                </a:lnTo>
                <a:lnTo>
                  <a:pt x="170274" y="7620"/>
                </a:lnTo>
                <a:close/>
              </a:path>
              <a:path w="579120" h="7620">
                <a:moveTo>
                  <a:pt x="574838" y="7620"/>
                </a:moveTo>
                <a:lnTo>
                  <a:pt x="408268" y="7620"/>
                </a:lnTo>
                <a:lnTo>
                  <a:pt x="418247" y="0"/>
                </a:lnTo>
                <a:lnTo>
                  <a:pt x="578543" y="0"/>
                </a:lnTo>
                <a:lnTo>
                  <a:pt x="574838" y="7620"/>
                </a:lnTo>
                <a:close/>
              </a:path>
            </a:pathLst>
          </a:custGeom>
          <a:solidFill>
            <a:srgbClr val="8E9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5349884" y="5017389"/>
            <a:ext cx="582930" cy="5080"/>
          </a:xfrm>
          <a:custGeom>
            <a:avLst/>
            <a:gdLst/>
            <a:ahLst/>
            <a:cxnLst/>
            <a:rect l="l" t="t" r="r" b="b"/>
            <a:pathLst>
              <a:path w="582929" h="5079">
                <a:moveTo>
                  <a:pt x="162190" y="4572"/>
                </a:moveTo>
                <a:lnTo>
                  <a:pt x="1894" y="4572"/>
                </a:lnTo>
                <a:lnTo>
                  <a:pt x="460" y="1621"/>
                </a:lnTo>
                <a:lnTo>
                  <a:pt x="0" y="0"/>
                </a:lnTo>
                <a:lnTo>
                  <a:pt x="156203" y="0"/>
                </a:lnTo>
                <a:lnTo>
                  <a:pt x="162190" y="4572"/>
                </a:lnTo>
                <a:close/>
              </a:path>
              <a:path w="582929" h="5079">
                <a:moveTo>
                  <a:pt x="580437" y="4572"/>
                </a:moveTo>
                <a:lnTo>
                  <a:pt x="420142" y="4572"/>
                </a:lnTo>
                <a:lnTo>
                  <a:pt x="426129" y="0"/>
                </a:lnTo>
                <a:lnTo>
                  <a:pt x="582332" y="0"/>
                </a:lnTo>
                <a:lnTo>
                  <a:pt x="581872" y="1621"/>
                </a:lnTo>
                <a:lnTo>
                  <a:pt x="580437" y="4572"/>
                </a:lnTo>
                <a:close/>
              </a:path>
            </a:pathLst>
          </a:custGeom>
          <a:solidFill>
            <a:srgbClr val="8E9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5349018" y="5014341"/>
            <a:ext cx="584200" cy="3175"/>
          </a:xfrm>
          <a:custGeom>
            <a:avLst/>
            <a:gdLst/>
            <a:ahLst/>
            <a:cxnLst/>
            <a:rect l="l" t="t" r="r" b="b"/>
            <a:pathLst>
              <a:path w="584200" h="3175">
                <a:moveTo>
                  <a:pt x="157068" y="3048"/>
                </a:moveTo>
                <a:lnTo>
                  <a:pt x="865" y="3048"/>
                </a:lnTo>
                <a:lnTo>
                  <a:pt x="0" y="0"/>
                </a:lnTo>
                <a:lnTo>
                  <a:pt x="153076" y="0"/>
                </a:lnTo>
                <a:lnTo>
                  <a:pt x="157068" y="3048"/>
                </a:lnTo>
                <a:close/>
              </a:path>
              <a:path w="584200" h="3175">
                <a:moveTo>
                  <a:pt x="583197" y="3048"/>
                </a:moveTo>
                <a:lnTo>
                  <a:pt x="426994" y="3048"/>
                </a:lnTo>
                <a:lnTo>
                  <a:pt x="430986" y="0"/>
                </a:lnTo>
                <a:lnTo>
                  <a:pt x="584062" y="0"/>
                </a:lnTo>
                <a:lnTo>
                  <a:pt x="583197" y="3048"/>
                </a:lnTo>
                <a:close/>
              </a:path>
            </a:pathLst>
          </a:custGeom>
          <a:solidFill>
            <a:srgbClr val="909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5346856" y="5006721"/>
            <a:ext cx="588645" cy="7620"/>
          </a:xfrm>
          <a:custGeom>
            <a:avLst/>
            <a:gdLst/>
            <a:ahLst/>
            <a:cxnLst/>
            <a:rect l="l" t="t" r="r" b="b"/>
            <a:pathLst>
              <a:path w="588645" h="7620">
                <a:moveTo>
                  <a:pt x="155239" y="7620"/>
                </a:moveTo>
                <a:lnTo>
                  <a:pt x="2162" y="7620"/>
                </a:lnTo>
                <a:lnTo>
                  <a:pt x="0" y="0"/>
                </a:lnTo>
                <a:lnTo>
                  <a:pt x="149460" y="0"/>
                </a:lnTo>
                <a:lnTo>
                  <a:pt x="153961" y="6644"/>
                </a:lnTo>
                <a:lnTo>
                  <a:pt x="155239" y="7620"/>
                </a:lnTo>
                <a:close/>
              </a:path>
              <a:path w="588645" h="7620">
                <a:moveTo>
                  <a:pt x="586225" y="7620"/>
                </a:moveTo>
                <a:lnTo>
                  <a:pt x="433148" y="7620"/>
                </a:lnTo>
                <a:lnTo>
                  <a:pt x="434426" y="6644"/>
                </a:lnTo>
                <a:lnTo>
                  <a:pt x="438927" y="0"/>
                </a:lnTo>
                <a:lnTo>
                  <a:pt x="588388" y="0"/>
                </a:lnTo>
                <a:lnTo>
                  <a:pt x="586225" y="7620"/>
                </a:lnTo>
                <a:close/>
              </a:path>
            </a:pathLst>
          </a:custGeom>
          <a:solidFill>
            <a:srgbClr val="9097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5346423" y="5005959"/>
            <a:ext cx="150495" cy="0"/>
          </a:xfrm>
          <a:custGeom>
            <a:avLst/>
            <a:gdLst/>
            <a:ahLst/>
            <a:cxnLst/>
            <a:rect l="l" t="t" r="r" b="b"/>
            <a:pathLst>
              <a:path w="150495">
                <a:moveTo>
                  <a:pt x="0" y="0"/>
                </a:moveTo>
                <a:lnTo>
                  <a:pt x="149893" y="0"/>
                </a:lnTo>
              </a:path>
            </a:pathLst>
          </a:custGeom>
          <a:ln w="3175">
            <a:solidFill>
              <a:srgbClr val="9097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5785783" y="5005959"/>
            <a:ext cx="150495" cy="0"/>
          </a:xfrm>
          <a:custGeom>
            <a:avLst/>
            <a:gdLst/>
            <a:ahLst/>
            <a:cxnLst/>
            <a:rect l="l" t="t" r="r" b="b"/>
            <a:pathLst>
              <a:path w="150495">
                <a:moveTo>
                  <a:pt x="0" y="0"/>
                </a:moveTo>
                <a:lnTo>
                  <a:pt x="149893" y="0"/>
                </a:lnTo>
              </a:path>
            </a:pathLst>
          </a:custGeom>
          <a:ln w="3175">
            <a:solidFill>
              <a:srgbClr val="9097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5344260" y="4997577"/>
            <a:ext cx="593725" cy="7620"/>
          </a:xfrm>
          <a:custGeom>
            <a:avLst/>
            <a:gdLst/>
            <a:ahLst/>
            <a:cxnLst/>
            <a:rect l="l" t="t" r="r" b="b"/>
            <a:pathLst>
              <a:path w="593725" h="7620">
                <a:moveTo>
                  <a:pt x="151024" y="7620"/>
                </a:moveTo>
                <a:lnTo>
                  <a:pt x="2162" y="7620"/>
                </a:lnTo>
                <a:lnTo>
                  <a:pt x="0" y="0"/>
                </a:lnTo>
                <a:lnTo>
                  <a:pt x="145862" y="0"/>
                </a:lnTo>
                <a:lnTo>
                  <a:pt x="151024" y="7620"/>
                </a:lnTo>
                <a:close/>
              </a:path>
              <a:path w="593725" h="7620">
                <a:moveTo>
                  <a:pt x="591416" y="7620"/>
                </a:moveTo>
                <a:lnTo>
                  <a:pt x="442555" y="7620"/>
                </a:lnTo>
                <a:lnTo>
                  <a:pt x="447716" y="0"/>
                </a:lnTo>
                <a:lnTo>
                  <a:pt x="593579" y="0"/>
                </a:lnTo>
                <a:lnTo>
                  <a:pt x="591416" y="7620"/>
                </a:lnTo>
                <a:close/>
              </a:path>
            </a:pathLst>
          </a:custGeom>
          <a:solidFill>
            <a:srgbClr val="9097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5343828" y="4996815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294" y="0"/>
                </a:lnTo>
              </a:path>
            </a:pathLst>
          </a:custGeom>
          <a:ln w="3175">
            <a:solidFill>
              <a:srgbClr val="9097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5791977" y="4996815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294" y="0"/>
                </a:lnTo>
              </a:path>
            </a:pathLst>
          </a:custGeom>
          <a:ln w="3175">
            <a:solidFill>
              <a:srgbClr val="9097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5341665" y="4988433"/>
            <a:ext cx="598805" cy="7620"/>
          </a:xfrm>
          <a:custGeom>
            <a:avLst/>
            <a:gdLst/>
            <a:ahLst/>
            <a:cxnLst/>
            <a:rect l="l" t="t" r="r" b="b"/>
            <a:pathLst>
              <a:path w="598804" h="7620">
                <a:moveTo>
                  <a:pt x="147425" y="7620"/>
                </a:moveTo>
                <a:lnTo>
                  <a:pt x="2162" y="7620"/>
                </a:lnTo>
                <a:lnTo>
                  <a:pt x="0" y="0"/>
                </a:lnTo>
                <a:lnTo>
                  <a:pt x="142263" y="0"/>
                </a:lnTo>
                <a:lnTo>
                  <a:pt x="147425" y="7620"/>
                </a:lnTo>
                <a:close/>
              </a:path>
              <a:path w="598804" h="7620">
                <a:moveTo>
                  <a:pt x="596607" y="7620"/>
                </a:moveTo>
                <a:lnTo>
                  <a:pt x="451344" y="7620"/>
                </a:lnTo>
                <a:lnTo>
                  <a:pt x="456506" y="0"/>
                </a:lnTo>
                <a:lnTo>
                  <a:pt x="598769" y="0"/>
                </a:lnTo>
                <a:lnTo>
                  <a:pt x="596607" y="7620"/>
                </a:lnTo>
                <a:close/>
              </a:path>
            </a:pathLst>
          </a:custGeom>
          <a:solidFill>
            <a:srgbClr val="9199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5340800" y="4985385"/>
            <a:ext cx="600710" cy="3175"/>
          </a:xfrm>
          <a:custGeom>
            <a:avLst/>
            <a:gdLst/>
            <a:ahLst/>
            <a:cxnLst/>
            <a:rect l="l" t="t" r="r" b="b"/>
            <a:pathLst>
              <a:path w="600710" h="3175">
                <a:moveTo>
                  <a:pt x="143128" y="3048"/>
                </a:moveTo>
                <a:lnTo>
                  <a:pt x="865" y="3048"/>
                </a:lnTo>
                <a:lnTo>
                  <a:pt x="0" y="0"/>
                </a:lnTo>
                <a:lnTo>
                  <a:pt x="141064" y="0"/>
                </a:lnTo>
                <a:lnTo>
                  <a:pt x="143128" y="3048"/>
                </a:lnTo>
                <a:close/>
              </a:path>
              <a:path w="600710" h="3175">
                <a:moveTo>
                  <a:pt x="599635" y="3048"/>
                </a:moveTo>
                <a:lnTo>
                  <a:pt x="457371" y="3048"/>
                </a:lnTo>
                <a:lnTo>
                  <a:pt x="459436" y="0"/>
                </a:lnTo>
                <a:lnTo>
                  <a:pt x="600500" y="0"/>
                </a:lnTo>
                <a:lnTo>
                  <a:pt x="599635" y="3048"/>
                </a:lnTo>
                <a:close/>
              </a:path>
            </a:pathLst>
          </a:custGeom>
          <a:solidFill>
            <a:srgbClr val="9199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5339502" y="4980813"/>
            <a:ext cx="603250" cy="5080"/>
          </a:xfrm>
          <a:custGeom>
            <a:avLst/>
            <a:gdLst/>
            <a:ahLst/>
            <a:cxnLst/>
            <a:rect l="l" t="t" r="r" b="b"/>
            <a:pathLst>
              <a:path w="603250" h="5079">
                <a:moveTo>
                  <a:pt x="142361" y="4572"/>
                </a:moveTo>
                <a:lnTo>
                  <a:pt x="1297" y="4572"/>
                </a:lnTo>
                <a:lnTo>
                  <a:pt x="0" y="0"/>
                </a:lnTo>
                <a:lnTo>
                  <a:pt x="139264" y="0"/>
                </a:lnTo>
                <a:lnTo>
                  <a:pt x="142361" y="4572"/>
                </a:lnTo>
                <a:close/>
              </a:path>
              <a:path w="603250" h="5079">
                <a:moveTo>
                  <a:pt x="601797" y="4572"/>
                </a:moveTo>
                <a:lnTo>
                  <a:pt x="460733" y="4572"/>
                </a:lnTo>
                <a:lnTo>
                  <a:pt x="463830" y="0"/>
                </a:lnTo>
                <a:lnTo>
                  <a:pt x="603095" y="0"/>
                </a:lnTo>
                <a:lnTo>
                  <a:pt x="601797" y="4572"/>
                </a:lnTo>
                <a:close/>
              </a:path>
            </a:pathLst>
          </a:custGeom>
          <a:solidFill>
            <a:srgbClr val="939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5338277" y="4973193"/>
            <a:ext cx="605790" cy="7620"/>
          </a:xfrm>
          <a:custGeom>
            <a:avLst/>
            <a:gdLst/>
            <a:ahLst/>
            <a:cxnLst/>
            <a:rect l="l" t="t" r="r" b="b"/>
            <a:pathLst>
              <a:path w="605789" h="7620">
                <a:moveTo>
                  <a:pt x="140489" y="7620"/>
                </a:moveTo>
                <a:lnTo>
                  <a:pt x="1225" y="7620"/>
                </a:lnTo>
                <a:lnTo>
                  <a:pt x="458" y="4919"/>
                </a:lnTo>
                <a:lnTo>
                  <a:pt x="0" y="0"/>
                </a:lnTo>
                <a:lnTo>
                  <a:pt x="137089" y="0"/>
                </a:lnTo>
                <a:lnTo>
                  <a:pt x="137888" y="3779"/>
                </a:lnTo>
                <a:lnTo>
                  <a:pt x="140489" y="7620"/>
                </a:lnTo>
                <a:close/>
              </a:path>
              <a:path w="605789" h="7620">
                <a:moveTo>
                  <a:pt x="604320" y="7620"/>
                </a:moveTo>
                <a:lnTo>
                  <a:pt x="465055" y="7620"/>
                </a:lnTo>
                <a:lnTo>
                  <a:pt x="467657" y="3779"/>
                </a:lnTo>
                <a:lnTo>
                  <a:pt x="468456" y="0"/>
                </a:lnTo>
                <a:lnTo>
                  <a:pt x="605545" y="0"/>
                </a:lnTo>
                <a:lnTo>
                  <a:pt x="605087" y="4919"/>
                </a:lnTo>
                <a:lnTo>
                  <a:pt x="604320" y="7620"/>
                </a:lnTo>
                <a:close/>
              </a:path>
            </a:pathLst>
          </a:custGeom>
          <a:solidFill>
            <a:srgbClr val="939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5338135" y="4972431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231" y="0"/>
                </a:lnTo>
              </a:path>
            </a:pathLst>
          </a:custGeom>
          <a:ln w="3175">
            <a:solidFill>
              <a:srgbClr val="939A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5806733" y="4972431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231" y="0"/>
                </a:lnTo>
              </a:path>
            </a:pathLst>
          </a:custGeom>
          <a:ln w="3175">
            <a:solidFill>
              <a:srgbClr val="939A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5337425" y="4964049"/>
            <a:ext cx="607695" cy="7620"/>
          </a:xfrm>
          <a:custGeom>
            <a:avLst/>
            <a:gdLst/>
            <a:ahLst/>
            <a:cxnLst/>
            <a:rect l="l" t="t" r="r" b="b"/>
            <a:pathLst>
              <a:path w="607695" h="7620">
                <a:moveTo>
                  <a:pt x="137619" y="7620"/>
                </a:moveTo>
                <a:lnTo>
                  <a:pt x="710" y="7620"/>
                </a:lnTo>
                <a:lnTo>
                  <a:pt x="0" y="0"/>
                </a:lnTo>
                <a:lnTo>
                  <a:pt x="136009" y="0"/>
                </a:lnTo>
                <a:lnTo>
                  <a:pt x="137619" y="7620"/>
                </a:lnTo>
                <a:close/>
              </a:path>
              <a:path w="607695" h="7620">
                <a:moveTo>
                  <a:pt x="606540" y="7620"/>
                </a:moveTo>
                <a:lnTo>
                  <a:pt x="469630" y="7620"/>
                </a:lnTo>
                <a:lnTo>
                  <a:pt x="471241" y="0"/>
                </a:lnTo>
                <a:lnTo>
                  <a:pt x="607250" y="0"/>
                </a:lnTo>
                <a:lnTo>
                  <a:pt x="606540" y="7620"/>
                </a:lnTo>
                <a:close/>
              </a:path>
            </a:pathLst>
          </a:custGeom>
          <a:solidFill>
            <a:srgbClr val="939A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5337283" y="4963287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151" y="0"/>
                </a:lnTo>
              </a:path>
            </a:pathLst>
          </a:custGeom>
          <a:ln w="3175">
            <a:solidFill>
              <a:srgbClr val="939A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5808666" y="4963287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151" y="0"/>
                </a:lnTo>
              </a:path>
            </a:pathLst>
          </a:custGeom>
          <a:ln w="3175">
            <a:solidFill>
              <a:srgbClr val="939A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5336572" y="4954905"/>
            <a:ext cx="608965" cy="7620"/>
          </a:xfrm>
          <a:custGeom>
            <a:avLst/>
            <a:gdLst/>
            <a:ahLst/>
            <a:cxnLst/>
            <a:rect l="l" t="t" r="r" b="b"/>
            <a:pathLst>
              <a:path w="608964" h="7620">
                <a:moveTo>
                  <a:pt x="136539" y="7620"/>
                </a:moveTo>
                <a:lnTo>
                  <a:pt x="710" y="7620"/>
                </a:lnTo>
                <a:lnTo>
                  <a:pt x="0" y="0"/>
                </a:lnTo>
                <a:lnTo>
                  <a:pt x="134928" y="0"/>
                </a:lnTo>
                <a:lnTo>
                  <a:pt x="136539" y="7620"/>
                </a:lnTo>
                <a:close/>
              </a:path>
              <a:path w="608964" h="7620">
                <a:moveTo>
                  <a:pt x="608244" y="7620"/>
                </a:moveTo>
                <a:lnTo>
                  <a:pt x="472415" y="7620"/>
                </a:lnTo>
                <a:lnTo>
                  <a:pt x="474026" y="0"/>
                </a:lnTo>
                <a:lnTo>
                  <a:pt x="608954" y="0"/>
                </a:lnTo>
                <a:lnTo>
                  <a:pt x="608244" y="7620"/>
                </a:lnTo>
                <a:close/>
              </a:path>
            </a:pathLst>
          </a:custGeom>
          <a:solidFill>
            <a:srgbClr val="959C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5336288" y="495338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212" y="0"/>
                </a:lnTo>
              </a:path>
            </a:pathLst>
          </a:custGeom>
          <a:ln w="3175">
            <a:solidFill>
              <a:srgbClr val="959C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5810598" y="495338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212" y="0"/>
                </a:lnTo>
              </a:path>
            </a:pathLst>
          </a:custGeom>
          <a:ln w="3175">
            <a:solidFill>
              <a:srgbClr val="959C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5335862" y="494957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4994" y="0"/>
                </a:lnTo>
              </a:path>
            </a:pathLst>
          </a:custGeom>
          <a:ln w="4572">
            <a:solidFill>
              <a:srgbClr val="959C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5811243" y="494957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4994" y="0"/>
                </a:lnTo>
              </a:path>
            </a:pathLst>
          </a:custGeom>
          <a:ln w="4572">
            <a:solidFill>
              <a:srgbClr val="959C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5335152" y="4939665"/>
            <a:ext cx="612140" cy="7620"/>
          </a:xfrm>
          <a:custGeom>
            <a:avLst/>
            <a:gdLst/>
            <a:ahLst/>
            <a:cxnLst/>
            <a:rect l="l" t="t" r="r" b="b"/>
            <a:pathLst>
              <a:path w="612139" h="7620">
                <a:moveTo>
                  <a:pt x="134738" y="7620"/>
                </a:moveTo>
                <a:lnTo>
                  <a:pt x="710" y="7620"/>
                </a:lnTo>
                <a:lnTo>
                  <a:pt x="0" y="0"/>
                </a:lnTo>
                <a:lnTo>
                  <a:pt x="133128" y="0"/>
                </a:lnTo>
                <a:lnTo>
                  <a:pt x="134738" y="7620"/>
                </a:lnTo>
                <a:close/>
              </a:path>
              <a:path w="612139" h="7620">
                <a:moveTo>
                  <a:pt x="611085" y="7620"/>
                </a:moveTo>
                <a:lnTo>
                  <a:pt x="477056" y="7620"/>
                </a:lnTo>
                <a:lnTo>
                  <a:pt x="478667" y="0"/>
                </a:lnTo>
                <a:lnTo>
                  <a:pt x="611795" y="0"/>
                </a:lnTo>
                <a:lnTo>
                  <a:pt x="611085" y="7620"/>
                </a:lnTo>
                <a:close/>
              </a:path>
            </a:pathLst>
          </a:custGeom>
          <a:solidFill>
            <a:srgbClr val="959C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5335010" y="4938903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270" y="0"/>
                </a:lnTo>
              </a:path>
            </a:pathLst>
          </a:custGeom>
          <a:ln w="3175">
            <a:solidFill>
              <a:srgbClr val="979E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5813820" y="4938903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270" y="0"/>
                </a:lnTo>
              </a:path>
            </a:pathLst>
          </a:custGeom>
          <a:ln w="3175">
            <a:solidFill>
              <a:srgbClr val="979E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5334914" y="493306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829" y="0"/>
                </a:lnTo>
              </a:path>
            </a:pathLst>
          </a:custGeom>
          <a:ln w="5079">
            <a:solidFill>
              <a:srgbClr val="979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5334891" y="493687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798" y="0"/>
                </a:lnTo>
              </a:path>
            </a:pathLst>
          </a:custGeom>
          <a:ln w="3175">
            <a:solidFill>
              <a:srgbClr val="979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5814356" y="493306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829" y="0"/>
                </a:lnTo>
              </a:path>
            </a:pathLst>
          </a:custGeom>
          <a:ln w="5079">
            <a:solidFill>
              <a:srgbClr val="979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5814410" y="493687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798" y="0"/>
                </a:lnTo>
              </a:path>
            </a:pathLst>
          </a:custGeom>
          <a:ln w="3175">
            <a:solidFill>
              <a:srgbClr val="979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5335148" y="4929759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5">
                <a:moveTo>
                  <a:pt x="0" y="0"/>
                </a:moveTo>
                <a:lnTo>
                  <a:pt x="133453" y="0"/>
                </a:lnTo>
              </a:path>
            </a:pathLst>
          </a:custGeom>
          <a:ln w="3175">
            <a:solidFill>
              <a:srgbClr val="979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5813498" y="4929759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5">
                <a:moveTo>
                  <a:pt x="0" y="0"/>
                </a:moveTo>
                <a:lnTo>
                  <a:pt x="133453" y="0"/>
                </a:lnTo>
              </a:path>
            </a:pathLst>
          </a:custGeom>
          <a:ln w="3175">
            <a:solidFill>
              <a:srgbClr val="979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5335289" y="4922901"/>
            <a:ext cx="612140" cy="6350"/>
          </a:xfrm>
          <a:custGeom>
            <a:avLst/>
            <a:gdLst/>
            <a:ahLst/>
            <a:cxnLst/>
            <a:rect l="l" t="t" r="r" b="b"/>
            <a:pathLst>
              <a:path w="612139" h="6350">
                <a:moveTo>
                  <a:pt x="133313" y="6096"/>
                </a:moveTo>
                <a:lnTo>
                  <a:pt x="0" y="6096"/>
                </a:lnTo>
                <a:lnTo>
                  <a:pt x="563" y="0"/>
                </a:lnTo>
                <a:lnTo>
                  <a:pt x="134601" y="0"/>
                </a:lnTo>
                <a:lnTo>
                  <a:pt x="133313" y="6096"/>
                </a:lnTo>
                <a:close/>
              </a:path>
              <a:path w="612139" h="6350">
                <a:moveTo>
                  <a:pt x="611521" y="6096"/>
                </a:moveTo>
                <a:lnTo>
                  <a:pt x="478208" y="6096"/>
                </a:lnTo>
                <a:lnTo>
                  <a:pt x="476919" y="0"/>
                </a:lnTo>
                <a:lnTo>
                  <a:pt x="610958" y="0"/>
                </a:lnTo>
                <a:lnTo>
                  <a:pt x="611521" y="6096"/>
                </a:lnTo>
                <a:close/>
              </a:path>
            </a:pathLst>
          </a:custGeom>
          <a:solidFill>
            <a:srgbClr val="979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5335853" y="4920615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004" y="0"/>
                </a:lnTo>
              </a:path>
            </a:pathLst>
          </a:custGeom>
          <a:ln w="4572">
            <a:solidFill>
              <a:srgbClr val="97A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5811243" y="4920615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004" y="0"/>
                </a:lnTo>
              </a:path>
            </a:pathLst>
          </a:custGeom>
          <a:ln w="4572">
            <a:solidFill>
              <a:srgbClr val="97A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5336275" y="4916043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48" y="0"/>
                </a:lnTo>
              </a:path>
            </a:pathLst>
          </a:custGeom>
          <a:ln w="4572">
            <a:solidFill>
              <a:srgbClr val="99A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5810276" y="4916043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48" y="0"/>
                </a:lnTo>
              </a:path>
            </a:pathLst>
          </a:custGeom>
          <a:ln w="4572">
            <a:solidFill>
              <a:srgbClr val="99A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5336698" y="4906137"/>
            <a:ext cx="608965" cy="7620"/>
          </a:xfrm>
          <a:custGeom>
            <a:avLst/>
            <a:gdLst/>
            <a:ahLst/>
            <a:cxnLst/>
            <a:rect l="l" t="t" r="r" b="b"/>
            <a:pathLst>
              <a:path w="608964" h="7620">
                <a:moveTo>
                  <a:pt x="135125" y="7620"/>
                </a:moveTo>
                <a:lnTo>
                  <a:pt x="0" y="7620"/>
                </a:lnTo>
                <a:lnTo>
                  <a:pt x="704" y="0"/>
                </a:lnTo>
                <a:lnTo>
                  <a:pt x="136736" y="0"/>
                </a:lnTo>
                <a:lnTo>
                  <a:pt x="135125" y="7620"/>
                </a:lnTo>
                <a:close/>
              </a:path>
              <a:path w="608964" h="7620">
                <a:moveTo>
                  <a:pt x="608704" y="7620"/>
                </a:moveTo>
                <a:lnTo>
                  <a:pt x="473579" y="7620"/>
                </a:lnTo>
                <a:lnTo>
                  <a:pt x="471968" y="0"/>
                </a:lnTo>
                <a:lnTo>
                  <a:pt x="608000" y="0"/>
                </a:lnTo>
                <a:lnTo>
                  <a:pt x="608704" y="7620"/>
                </a:lnTo>
                <a:close/>
              </a:path>
            </a:pathLst>
          </a:custGeom>
          <a:solidFill>
            <a:srgbClr val="99A1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5337402" y="4896993"/>
            <a:ext cx="607695" cy="9525"/>
          </a:xfrm>
          <a:custGeom>
            <a:avLst/>
            <a:gdLst/>
            <a:ahLst/>
            <a:cxnLst/>
            <a:rect l="l" t="t" r="r" b="b"/>
            <a:pathLst>
              <a:path w="607695" h="9525">
                <a:moveTo>
                  <a:pt x="136032" y="9144"/>
                </a:moveTo>
                <a:lnTo>
                  <a:pt x="0" y="9144"/>
                </a:lnTo>
                <a:lnTo>
                  <a:pt x="844" y="0"/>
                </a:lnTo>
                <a:lnTo>
                  <a:pt x="137964" y="0"/>
                </a:lnTo>
                <a:lnTo>
                  <a:pt x="136032" y="9144"/>
                </a:lnTo>
                <a:close/>
              </a:path>
              <a:path w="607695" h="9525">
                <a:moveTo>
                  <a:pt x="607296" y="9144"/>
                </a:moveTo>
                <a:lnTo>
                  <a:pt x="471264" y="9144"/>
                </a:lnTo>
                <a:lnTo>
                  <a:pt x="469331" y="0"/>
                </a:lnTo>
                <a:lnTo>
                  <a:pt x="606451" y="0"/>
                </a:lnTo>
                <a:lnTo>
                  <a:pt x="607296" y="9144"/>
                </a:lnTo>
                <a:close/>
              </a:path>
            </a:pathLst>
          </a:custGeom>
          <a:solidFill>
            <a:srgbClr val="9AA1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5338247" y="4896231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441" y="0"/>
                </a:lnTo>
              </a:path>
            </a:pathLst>
          </a:custGeom>
          <a:ln w="3175">
            <a:solidFill>
              <a:srgbClr val="9A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5806411" y="4896231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441" y="0"/>
                </a:lnTo>
              </a:path>
            </a:pathLst>
          </a:custGeom>
          <a:ln w="3175">
            <a:solidFill>
              <a:srgbClr val="9A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5338387" y="4889373"/>
            <a:ext cx="605790" cy="6350"/>
          </a:xfrm>
          <a:custGeom>
            <a:avLst/>
            <a:gdLst/>
            <a:ahLst/>
            <a:cxnLst/>
            <a:rect l="l" t="t" r="r" b="b"/>
            <a:pathLst>
              <a:path w="605789" h="6350">
                <a:moveTo>
                  <a:pt x="137301" y="6096"/>
                </a:moveTo>
                <a:lnTo>
                  <a:pt x="0" y="6096"/>
                </a:lnTo>
                <a:lnTo>
                  <a:pt x="348" y="2329"/>
                </a:lnTo>
                <a:lnTo>
                  <a:pt x="1005" y="0"/>
                </a:lnTo>
                <a:lnTo>
                  <a:pt x="140379" y="0"/>
                </a:lnTo>
                <a:lnTo>
                  <a:pt x="137777" y="3840"/>
                </a:lnTo>
                <a:lnTo>
                  <a:pt x="137301" y="6096"/>
                </a:lnTo>
                <a:close/>
              </a:path>
              <a:path w="605789" h="6350">
                <a:moveTo>
                  <a:pt x="605324" y="6096"/>
                </a:moveTo>
                <a:lnTo>
                  <a:pt x="468023" y="6096"/>
                </a:lnTo>
                <a:lnTo>
                  <a:pt x="467547" y="3840"/>
                </a:lnTo>
                <a:lnTo>
                  <a:pt x="464945" y="0"/>
                </a:lnTo>
                <a:lnTo>
                  <a:pt x="604318" y="0"/>
                </a:lnTo>
                <a:lnTo>
                  <a:pt x="604976" y="2329"/>
                </a:lnTo>
                <a:lnTo>
                  <a:pt x="605324" y="6096"/>
                </a:lnTo>
                <a:close/>
              </a:path>
            </a:pathLst>
          </a:custGeom>
          <a:solidFill>
            <a:srgbClr val="9AA3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5339393" y="4884801"/>
            <a:ext cx="603885" cy="5080"/>
          </a:xfrm>
          <a:custGeom>
            <a:avLst/>
            <a:gdLst/>
            <a:ahLst/>
            <a:cxnLst/>
            <a:rect l="l" t="t" r="r" b="b"/>
            <a:pathLst>
              <a:path w="603885" h="5079">
                <a:moveTo>
                  <a:pt x="139373" y="4572"/>
                </a:moveTo>
                <a:lnTo>
                  <a:pt x="0" y="4572"/>
                </a:lnTo>
                <a:lnTo>
                  <a:pt x="1290" y="0"/>
                </a:lnTo>
                <a:lnTo>
                  <a:pt x="142470" y="0"/>
                </a:lnTo>
                <a:lnTo>
                  <a:pt x="139373" y="4572"/>
                </a:lnTo>
                <a:close/>
              </a:path>
              <a:path w="603885" h="5079">
                <a:moveTo>
                  <a:pt x="603313" y="4572"/>
                </a:moveTo>
                <a:lnTo>
                  <a:pt x="463939" y="4572"/>
                </a:lnTo>
                <a:lnTo>
                  <a:pt x="460842" y="0"/>
                </a:lnTo>
                <a:lnTo>
                  <a:pt x="602022" y="0"/>
                </a:lnTo>
                <a:lnTo>
                  <a:pt x="603313" y="4572"/>
                </a:lnTo>
                <a:close/>
              </a:path>
            </a:pathLst>
          </a:custGeom>
          <a:solidFill>
            <a:srgbClr val="9AA3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5340684" y="4880229"/>
            <a:ext cx="601345" cy="5080"/>
          </a:xfrm>
          <a:custGeom>
            <a:avLst/>
            <a:gdLst/>
            <a:ahLst/>
            <a:cxnLst/>
            <a:rect l="l" t="t" r="r" b="b"/>
            <a:pathLst>
              <a:path w="601345" h="5079">
                <a:moveTo>
                  <a:pt x="141179" y="4572"/>
                </a:moveTo>
                <a:lnTo>
                  <a:pt x="0" y="4572"/>
                </a:lnTo>
                <a:lnTo>
                  <a:pt x="1290" y="0"/>
                </a:lnTo>
                <a:lnTo>
                  <a:pt x="144276" y="0"/>
                </a:lnTo>
                <a:lnTo>
                  <a:pt x="141179" y="4572"/>
                </a:lnTo>
                <a:close/>
              </a:path>
              <a:path w="601345" h="5079">
                <a:moveTo>
                  <a:pt x="600731" y="4572"/>
                </a:moveTo>
                <a:lnTo>
                  <a:pt x="459551" y="4572"/>
                </a:lnTo>
                <a:lnTo>
                  <a:pt x="456454" y="0"/>
                </a:lnTo>
                <a:lnTo>
                  <a:pt x="599440" y="0"/>
                </a:lnTo>
                <a:lnTo>
                  <a:pt x="600731" y="4572"/>
                </a:lnTo>
                <a:close/>
              </a:path>
            </a:pathLst>
          </a:custGeom>
          <a:solidFill>
            <a:srgbClr val="9CA3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5341975" y="4874133"/>
            <a:ext cx="598170" cy="6350"/>
          </a:xfrm>
          <a:custGeom>
            <a:avLst/>
            <a:gdLst/>
            <a:ahLst/>
            <a:cxnLst/>
            <a:rect l="l" t="t" r="r" b="b"/>
            <a:pathLst>
              <a:path w="598170" h="6350">
                <a:moveTo>
                  <a:pt x="142985" y="6096"/>
                </a:moveTo>
                <a:lnTo>
                  <a:pt x="0" y="6096"/>
                </a:lnTo>
                <a:lnTo>
                  <a:pt x="1721" y="0"/>
                </a:lnTo>
                <a:lnTo>
                  <a:pt x="147114" y="0"/>
                </a:lnTo>
                <a:lnTo>
                  <a:pt x="142985" y="6096"/>
                </a:lnTo>
                <a:close/>
              </a:path>
              <a:path w="598170" h="6350">
                <a:moveTo>
                  <a:pt x="598149" y="6096"/>
                </a:moveTo>
                <a:lnTo>
                  <a:pt x="455163" y="6096"/>
                </a:lnTo>
                <a:lnTo>
                  <a:pt x="451034" y="0"/>
                </a:lnTo>
                <a:lnTo>
                  <a:pt x="596428" y="0"/>
                </a:lnTo>
                <a:lnTo>
                  <a:pt x="598149" y="6096"/>
                </a:lnTo>
                <a:close/>
              </a:path>
            </a:pathLst>
          </a:custGeom>
          <a:solidFill>
            <a:srgbClr val="9CA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5343696" y="4873371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425" y="0"/>
                </a:lnTo>
              </a:path>
            </a:pathLst>
          </a:custGeom>
          <a:ln w="3175">
            <a:solidFill>
              <a:srgbClr val="9CA5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5791977" y="4873371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425" y="0"/>
                </a:lnTo>
              </a:path>
            </a:pathLst>
          </a:custGeom>
          <a:ln w="3175">
            <a:solidFill>
              <a:srgbClr val="9CA5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5344127" y="4864989"/>
            <a:ext cx="594360" cy="7620"/>
          </a:xfrm>
          <a:custGeom>
            <a:avLst/>
            <a:gdLst/>
            <a:ahLst/>
            <a:cxnLst/>
            <a:rect l="l" t="t" r="r" b="b"/>
            <a:pathLst>
              <a:path w="594360" h="7620">
                <a:moveTo>
                  <a:pt x="145995" y="7620"/>
                </a:moveTo>
                <a:lnTo>
                  <a:pt x="0" y="7620"/>
                </a:lnTo>
                <a:lnTo>
                  <a:pt x="2151" y="0"/>
                </a:lnTo>
                <a:lnTo>
                  <a:pt x="151157" y="0"/>
                </a:lnTo>
                <a:lnTo>
                  <a:pt x="145995" y="7620"/>
                </a:lnTo>
                <a:close/>
              </a:path>
              <a:path w="594360" h="7620">
                <a:moveTo>
                  <a:pt x="593846" y="7620"/>
                </a:moveTo>
                <a:lnTo>
                  <a:pt x="447850" y="7620"/>
                </a:lnTo>
                <a:lnTo>
                  <a:pt x="442689" y="0"/>
                </a:lnTo>
                <a:lnTo>
                  <a:pt x="591694" y="0"/>
                </a:lnTo>
                <a:lnTo>
                  <a:pt x="593846" y="7620"/>
                </a:lnTo>
                <a:close/>
              </a:path>
            </a:pathLst>
          </a:custGeom>
          <a:solidFill>
            <a:srgbClr val="9CA5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5346278" y="4861941"/>
            <a:ext cx="589915" cy="3175"/>
          </a:xfrm>
          <a:custGeom>
            <a:avLst/>
            <a:gdLst/>
            <a:ahLst/>
            <a:cxnLst/>
            <a:rect l="l" t="t" r="r" b="b"/>
            <a:pathLst>
              <a:path w="589914" h="3175">
                <a:moveTo>
                  <a:pt x="149005" y="3048"/>
                </a:moveTo>
                <a:lnTo>
                  <a:pt x="0" y="3048"/>
                </a:lnTo>
                <a:lnTo>
                  <a:pt x="860" y="0"/>
                </a:lnTo>
                <a:lnTo>
                  <a:pt x="151070" y="0"/>
                </a:lnTo>
                <a:lnTo>
                  <a:pt x="149005" y="3048"/>
                </a:lnTo>
                <a:close/>
              </a:path>
              <a:path w="589914" h="3175">
                <a:moveTo>
                  <a:pt x="589543" y="3048"/>
                </a:moveTo>
                <a:lnTo>
                  <a:pt x="440537" y="3048"/>
                </a:lnTo>
                <a:lnTo>
                  <a:pt x="438472" y="0"/>
                </a:lnTo>
                <a:lnTo>
                  <a:pt x="588682" y="0"/>
                </a:lnTo>
                <a:lnTo>
                  <a:pt x="589543" y="3048"/>
                </a:lnTo>
                <a:close/>
              </a:path>
            </a:pathLst>
          </a:custGeom>
          <a:solidFill>
            <a:srgbClr val="9CA5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5347139" y="4857369"/>
            <a:ext cx="588010" cy="5080"/>
          </a:xfrm>
          <a:custGeom>
            <a:avLst/>
            <a:gdLst/>
            <a:ahLst/>
            <a:cxnLst/>
            <a:rect l="l" t="t" r="r" b="b"/>
            <a:pathLst>
              <a:path w="588010" h="5079">
                <a:moveTo>
                  <a:pt x="150209" y="4572"/>
                </a:moveTo>
                <a:lnTo>
                  <a:pt x="0" y="4572"/>
                </a:lnTo>
                <a:lnTo>
                  <a:pt x="1290" y="0"/>
                </a:lnTo>
                <a:lnTo>
                  <a:pt x="153306" y="0"/>
                </a:lnTo>
                <a:lnTo>
                  <a:pt x="150209" y="4572"/>
                </a:lnTo>
                <a:close/>
              </a:path>
              <a:path w="588010" h="5079">
                <a:moveTo>
                  <a:pt x="587822" y="4572"/>
                </a:moveTo>
                <a:lnTo>
                  <a:pt x="437612" y="4572"/>
                </a:lnTo>
                <a:lnTo>
                  <a:pt x="434515" y="0"/>
                </a:lnTo>
                <a:lnTo>
                  <a:pt x="586531" y="0"/>
                </a:lnTo>
                <a:lnTo>
                  <a:pt x="587822" y="4572"/>
                </a:lnTo>
                <a:close/>
              </a:path>
            </a:pathLst>
          </a:custGeom>
          <a:solidFill>
            <a:srgbClr val="9EA5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5348430" y="4851273"/>
            <a:ext cx="585470" cy="6350"/>
          </a:xfrm>
          <a:custGeom>
            <a:avLst/>
            <a:gdLst/>
            <a:ahLst/>
            <a:cxnLst/>
            <a:rect l="l" t="t" r="r" b="b"/>
            <a:pathLst>
              <a:path w="585470" h="6350">
                <a:moveTo>
                  <a:pt x="152015" y="6096"/>
                </a:moveTo>
                <a:lnTo>
                  <a:pt x="0" y="6096"/>
                </a:lnTo>
                <a:lnTo>
                  <a:pt x="1721" y="0"/>
                </a:lnTo>
                <a:lnTo>
                  <a:pt x="159651" y="0"/>
                </a:lnTo>
                <a:lnTo>
                  <a:pt x="152387" y="5547"/>
                </a:lnTo>
                <a:lnTo>
                  <a:pt x="152015" y="6096"/>
                </a:lnTo>
                <a:close/>
              </a:path>
              <a:path w="585470" h="6350">
                <a:moveTo>
                  <a:pt x="585240" y="6096"/>
                </a:moveTo>
                <a:lnTo>
                  <a:pt x="433224" y="6096"/>
                </a:lnTo>
                <a:lnTo>
                  <a:pt x="432852" y="5547"/>
                </a:lnTo>
                <a:lnTo>
                  <a:pt x="425588" y="0"/>
                </a:lnTo>
                <a:lnTo>
                  <a:pt x="583519" y="0"/>
                </a:lnTo>
                <a:lnTo>
                  <a:pt x="585240" y="6096"/>
                </a:lnTo>
                <a:close/>
              </a:path>
            </a:pathLst>
          </a:custGeom>
          <a:solidFill>
            <a:srgbClr val="9EA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5350151" y="4845177"/>
            <a:ext cx="582295" cy="6350"/>
          </a:xfrm>
          <a:custGeom>
            <a:avLst/>
            <a:gdLst/>
            <a:ahLst/>
            <a:cxnLst/>
            <a:rect l="l" t="t" r="r" b="b"/>
            <a:pathLst>
              <a:path w="582295" h="6350">
                <a:moveTo>
                  <a:pt x="157930" y="6096"/>
                </a:moveTo>
                <a:lnTo>
                  <a:pt x="0" y="6096"/>
                </a:lnTo>
                <a:lnTo>
                  <a:pt x="192" y="5412"/>
                </a:lnTo>
                <a:lnTo>
                  <a:pt x="2818" y="0"/>
                </a:lnTo>
                <a:lnTo>
                  <a:pt x="165913" y="0"/>
                </a:lnTo>
                <a:lnTo>
                  <a:pt x="157930" y="6096"/>
                </a:lnTo>
                <a:close/>
              </a:path>
              <a:path w="582295" h="6350">
                <a:moveTo>
                  <a:pt x="581797" y="6096"/>
                </a:moveTo>
                <a:lnTo>
                  <a:pt x="423867" y="6096"/>
                </a:lnTo>
                <a:lnTo>
                  <a:pt x="415884" y="0"/>
                </a:lnTo>
                <a:lnTo>
                  <a:pt x="578979" y="0"/>
                </a:lnTo>
                <a:lnTo>
                  <a:pt x="581604" y="5412"/>
                </a:lnTo>
                <a:lnTo>
                  <a:pt x="581797" y="6096"/>
                </a:lnTo>
                <a:close/>
              </a:path>
            </a:pathLst>
          </a:custGeom>
          <a:solidFill>
            <a:srgbClr val="9EA7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5352969" y="4840605"/>
            <a:ext cx="576580" cy="5080"/>
          </a:xfrm>
          <a:custGeom>
            <a:avLst/>
            <a:gdLst/>
            <a:ahLst/>
            <a:cxnLst/>
            <a:rect l="l" t="t" r="r" b="b"/>
            <a:pathLst>
              <a:path w="576579" h="5079">
                <a:moveTo>
                  <a:pt x="163095" y="4572"/>
                </a:moveTo>
                <a:lnTo>
                  <a:pt x="0" y="4572"/>
                </a:lnTo>
                <a:lnTo>
                  <a:pt x="2217" y="0"/>
                </a:lnTo>
                <a:lnTo>
                  <a:pt x="169082" y="0"/>
                </a:lnTo>
                <a:lnTo>
                  <a:pt x="163095" y="4572"/>
                </a:lnTo>
                <a:close/>
              </a:path>
              <a:path w="576579" h="5079">
                <a:moveTo>
                  <a:pt x="576160" y="4572"/>
                </a:moveTo>
                <a:lnTo>
                  <a:pt x="413065" y="4572"/>
                </a:lnTo>
                <a:lnTo>
                  <a:pt x="407078" y="0"/>
                </a:lnTo>
                <a:lnTo>
                  <a:pt x="573943" y="0"/>
                </a:lnTo>
                <a:lnTo>
                  <a:pt x="576160" y="4572"/>
                </a:lnTo>
                <a:close/>
              </a:path>
            </a:pathLst>
          </a:custGeom>
          <a:solidFill>
            <a:srgbClr val="9EA7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5355187" y="4837557"/>
            <a:ext cx="572135" cy="3175"/>
          </a:xfrm>
          <a:custGeom>
            <a:avLst/>
            <a:gdLst/>
            <a:ahLst/>
            <a:cxnLst/>
            <a:rect l="l" t="t" r="r" b="b"/>
            <a:pathLst>
              <a:path w="572135" h="3175">
                <a:moveTo>
                  <a:pt x="166864" y="3048"/>
                </a:moveTo>
                <a:lnTo>
                  <a:pt x="0" y="3048"/>
                </a:lnTo>
                <a:lnTo>
                  <a:pt x="1478" y="0"/>
                </a:lnTo>
                <a:lnTo>
                  <a:pt x="170856" y="0"/>
                </a:lnTo>
                <a:lnTo>
                  <a:pt x="166864" y="3048"/>
                </a:lnTo>
                <a:close/>
              </a:path>
              <a:path w="572135" h="3175">
                <a:moveTo>
                  <a:pt x="571725" y="3048"/>
                </a:moveTo>
                <a:lnTo>
                  <a:pt x="404860" y="3048"/>
                </a:lnTo>
                <a:lnTo>
                  <a:pt x="400869" y="0"/>
                </a:lnTo>
                <a:lnTo>
                  <a:pt x="570247" y="0"/>
                </a:lnTo>
                <a:lnTo>
                  <a:pt x="571725" y="3048"/>
                </a:lnTo>
                <a:close/>
              </a:path>
            </a:pathLst>
          </a:custGeom>
          <a:solidFill>
            <a:srgbClr val="A0A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5356666" y="4829937"/>
            <a:ext cx="568960" cy="7620"/>
          </a:xfrm>
          <a:custGeom>
            <a:avLst/>
            <a:gdLst/>
            <a:ahLst/>
            <a:cxnLst/>
            <a:rect l="l" t="t" r="r" b="b"/>
            <a:pathLst>
              <a:path w="568960" h="7620">
                <a:moveTo>
                  <a:pt x="169377" y="7620"/>
                </a:moveTo>
                <a:lnTo>
                  <a:pt x="0" y="7620"/>
                </a:lnTo>
                <a:lnTo>
                  <a:pt x="3696" y="0"/>
                </a:lnTo>
                <a:lnTo>
                  <a:pt x="179356" y="0"/>
                </a:lnTo>
                <a:lnTo>
                  <a:pt x="169377" y="7620"/>
                </a:lnTo>
                <a:close/>
              </a:path>
              <a:path w="568960" h="7620">
                <a:moveTo>
                  <a:pt x="568768" y="7620"/>
                </a:moveTo>
                <a:lnTo>
                  <a:pt x="399390" y="7620"/>
                </a:lnTo>
                <a:lnTo>
                  <a:pt x="389411" y="0"/>
                </a:lnTo>
                <a:lnTo>
                  <a:pt x="565072" y="0"/>
                </a:lnTo>
                <a:lnTo>
                  <a:pt x="568768" y="7620"/>
                </a:lnTo>
                <a:close/>
              </a:path>
            </a:pathLst>
          </a:custGeom>
          <a:solidFill>
            <a:srgbClr val="A0A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5360362" y="4822317"/>
            <a:ext cx="561975" cy="7620"/>
          </a:xfrm>
          <a:custGeom>
            <a:avLst/>
            <a:gdLst/>
            <a:ahLst/>
            <a:cxnLst/>
            <a:rect l="l" t="t" r="r" b="b"/>
            <a:pathLst>
              <a:path w="561975" h="7620">
                <a:moveTo>
                  <a:pt x="175660" y="7620"/>
                </a:moveTo>
                <a:lnTo>
                  <a:pt x="0" y="7620"/>
                </a:lnTo>
                <a:lnTo>
                  <a:pt x="3696" y="0"/>
                </a:lnTo>
                <a:lnTo>
                  <a:pt x="192718" y="0"/>
                </a:lnTo>
                <a:lnTo>
                  <a:pt x="178055" y="5790"/>
                </a:lnTo>
                <a:lnTo>
                  <a:pt x="175660" y="7620"/>
                </a:lnTo>
                <a:close/>
              </a:path>
              <a:path w="561975" h="7620">
                <a:moveTo>
                  <a:pt x="561376" y="7620"/>
                </a:moveTo>
                <a:lnTo>
                  <a:pt x="385715" y="7620"/>
                </a:lnTo>
                <a:lnTo>
                  <a:pt x="383320" y="5790"/>
                </a:lnTo>
                <a:lnTo>
                  <a:pt x="368657" y="0"/>
                </a:lnTo>
                <a:lnTo>
                  <a:pt x="557680" y="0"/>
                </a:lnTo>
                <a:lnTo>
                  <a:pt x="561376" y="7620"/>
                </a:lnTo>
                <a:close/>
              </a:path>
            </a:pathLst>
          </a:custGeom>
          <a:solidFill>
            <a:srgbClr val="A1A8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5364058" y="4817745"/>
            <a:ext cx="554355" cy="5080"/>
          </a:xfrm>
          <a:custGeom>
            <a:avLst/>
            <a:gdLst/>
            <a:ahLst/>
            <a:cxnLst/>
            <a:rect l="l" t="t" r="r" b="b"/>
            <a:pathLst>
              <a:path w="554354" h="5079">
                <a:moveTo>
                  <a:pt x="189022" y="4572"/>
                </a:moveTo>
                <a:lnTo>
                  <a:pt x="0" y="4572"/>
                </a:lnTo>
                <a:lnTo>
                  <a:pt x="2217" y="0"/>
                </a:lnTo>
                <a:lnTo>
                  <a:pt x="200599" y="0"/>
                </a:lnTo>
                <a:lnTo>
                  <a:pt x="189022" y="4572"/>
                </a:lnTo>
                <a:close/>
              </a:path>
              <a:path w="554354" h="5079">
                <a:moveTo>
                  <a:pt x="553984" y="4572"/>
                </a:moveTo>
                <a:lnTo>
                  <a:pt x="364961" y="4572"/>
                </a:lnTo>
                <a:lnTo>
                  <a:pt x="353384" y="0"/>
                </a:lnTo>
                <a:lnTo>
                  <a:pt x="551766" y="0"/>
                </a:lnTo>
                <a:lnTo>
                  <a:pt x="553984" y="4572"/>
                </a:lnTo>
                <a:close/>
              </a:path>
            </a:pathLst>
          </a:custGeom>
          <a:solidFill>
            <a:srgbClr val="A1A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5366276" y="4814697"/>
            <a:ext cx="549910" cy="3175"/>
          </a:xfrm>
          <a:custGeom>
            <a:avLst/>
            <a:gdLst/>
            <a:ahLst/>
            <a:cxnLst/>
            <a:rect l="l" t="t" r="r" b="b"/>
            <a:pathLst>
              <a:path w="549910" h="3175">
                <a:moveTo>
                  <a:pt x="198381" y="3048"/>
                </a:moveTo>
                <a:lnTo>
                  <a:pt x="0" y="3048"/>
                </a:lnTo>
                <a:lnTo>
                  <a:pt x="1478" y="0"/>
                </a:lnTo>
                <a:lnTo>
                  <a:pt x="206099" y="0"/>
                </a:lnTo>
                <a:lnTo>
                  <a:pt x="198381" y="3048"/>
                </a:lnTo>
                <a:close/>
              </a:path>
              <a:path w="549910" h="3175">
                <a:moveTo>
                  <a:pt x="549548" y="3048"/>
                </a:moveTo>
                <a:lnTo>
                  <a:pt x="351167" y="3048"/>
                </a:lnTo>
                <a:lnTo>
                  <a:pt x="343449" y="0"/>
                </a:lnTo>
                <a:lnTo>
                  <a:pt x="548070" y="0"/>
                </a:lnTo>
                <a:lnTo>
                  <a:pt x="549548" y="3048"/>
                </a:lnTo>
                <a:close/>
              </a:path>
            </a:pathLst>
          </a:custGeom>
          <a:solidFill>
            <a:srgbClr val="A1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5367754" y="4807077"/>
            <a:ext cx="546735" cy="7620"/>
          </a:xfrm>
          <a:custGeom>
            <a:avLst/>
            <a:gdLst/>
            <a:ahLst/>
            <a:cxnLst/>
            <a:rect l="l" t="t" r="r" b="b"/>
            <a:pathLst>
              <a:path w="546735" h="7620">
                <a:moveTo>
                  <a:pt x="204620" y="7620"/>
                </a:moveTo>
                <a:lnTo>
                  <a:pt x="0" y="7620"/>
                </a:lnTo>
                <a:lnTo>
                  <a:pt x="1165" y="5216"/>
                </a:lnTo>
                <a:lnTo>
                  <a:pt x="4885" y="0"/>
                </a:lnTo>
                <a:lnTo>
                  <a:pt x="236174" y="0"/>
                </a:lnTo>
                <a:lnTo>
                  <a:pt x="218358" y="2194"/>
                </a:lnTo>
                <a:lnTo>
                  <a:pt x="204620" y="7620"/>
                </a:lnTo>
                <a:close/>
              </a:path>
              <a:path w="546735" h="7620">
                <a:moveTo>
                  <a:pt x="546591" y="7620"/>
                </a:moveTo>
                <a:lnTo>
                  <a:pt x="341971" y="7620"/>
                </a:lnTo>
                <a:lnTo>
                  <a:pt x="328233" y="2194"/>
                </a:lnTo>
                <a:lnTo>
                  <a:pt x="310417" y="0"/>
                </a:lnTo>
                <a:lnTo>
                  <a:pt x="541706" y="0"/>
                </a:lnTo>
                <a:lnTo>
                  <a:pt x="545425" y="5216"/>
                </a:lnTo>
                <a:lnTo>
                  <a:pt x="546591" y="7620"/>
                </a:lnTo>
                <a:close/>
              </a:path>
            </a:pathLst>
          </a:custGeom>
          <a:solidFill>
            <a:srgbClr val="A1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5372639" y="4805553"/>
            <a:ext cx="537210" cy="1905"/>
          </a:xfrm>
          <a:custGeom>
            <a:avLst/>
            <a:gdLst/>
            <a:ahLst/>
            <a:cxnLst/>
            <a:rect l="l" t="t" r="r" b="b"/>
            <a:pathLst>
              <a:path w="537210" h="1904">
                <a:moveTo>
                  <a:pt x="231288" y="1524"/>
                </a:moveTo>
                <a:lnTo>
                  <a:pt x="0" y="1524"/>
                </a:lnTo>
                <a:lnTo>
                  <a:pt x="1086" y="0"/>
                </a:lnTo>
                <a:lnTo>
                  <a:pt x="243662" y="0"/>
                </a:lnTo>
                <a:lnTo>
                  <a:pt x="231288" y="1524"/>
                </a:lnTo>
                <a:close/>
              </a:path>
              <a:path w="537210" h="1904">
                <a:moveTo>
                  <a:pt x="536821" y="1524"/>
                </a:moveTo>
                <a:lnTo>
                  <a:pt x="305532" y="1524"/>
                </a:lnTo>
                <a:lnTo>
                  <a:pt x="293159" y="0"/>
                </a:lnTo>
                <a:lnTo>
                  <a:pt x="535734" y="0"/>
                </a:lnTo>
                <a:lnTo>
                  <a:pt x="536821" y="1524"/>
                </a:lnTo>
                <a:close/>
              </a:path>
            </a:pathLst>
          </a:custGeom>
          <a:solidFill>
            <a:srgbClr val="A3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5373726" y="4796409"/>
            <a:ext cx="534670" cy="9525"/>
          </a:xfrm>
          <a:custGeom>
            <a:avLst/>
            <a:gdLst/>
            <a:ahLst/>
            <a:cxnLst/>
            <a:rect l="l" t="t" r="r" b="b"/>
            <a:pathLst>
              <a:path w="534670" h="9525">
                <a:moveTo>
                  <a:pt x="242575" y="9144"/>
                </a:moveTo>
                <a:lnTo>
                  <a:pt x="0" y="9144"/>
                </a:lnTo>
                <a:lnTo>
                  <a:pt x="6519" y="0"/>
                </a:lnTo>
                <a:lnTo>
                  <a:pt x="528128" y="0"/>
                </a:lnTo>
                <a:lnTo>
                  <a:pt x="532474" y="6095"/>
                </a:lnTo>
                <a:lnTo>
                  <a:pt x="267324" y="6095"/>
                </a:lnTo>
                <a:lnTo>
                  <a:pt x="242575" y="9144"/>
                </a:lnTo>
                <a:close/>
              </a:path>
              <a:path w="534670" h="9525">
                <a:moveTo>
                  <a:pt x="534648" y="9144"/>
                </a:moveTo>
                <a:lnTo>
                  <a:pt x="292072" y="9144"/>
                </a:lnTo>
                <a:lnTo>
                  <a:pt x="267324" y="6095"/>
                </a:lnTo>
                <a:lnTo>
                  <a:pt x="532474" y="6095"/>
                </a:lnTo>
                <a:lnTo>
                  <a:pt x="534648" y="9144"/>
                </a:lnTo>
                <a:close/>
              </a:path>
            </a:pathLst>
          </a:custGeom>
          <a:solidFill>
            <a:srgbClr val="A3AA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5380245" y="4784217"/>
            <a:ext cx="521970" cy="12700"/>
          </a:xfrm>
          <a:custGeom>
            <a:avLst/>
            <a:gdLst/>
            <a:ahLst/>
            <a:cxnLst/>
            <a:rect l="l" t="t" r="r" b="b"/>
            <a:pathLst>
              <a:path w="521970" h="12700">
                <a:moveTo>
                  <a:pt x="0" y="12192"/>
                </a:moveTo>
                <a:lnTo>
                  <a:pt x="521608" y="12192"/>
                </a:lnTo>
                <a:lnTo>
                  <a:pt x="521608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A3A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5388938" y="4778883"/>
            <a:ext cx="504825" cy="0"/>
          </a:xfrm>
          <a:custGeom>
            <a:avLst/>
            <a:gdLst/>
            <a:ahLst/>
            <a:cxnLst/>
            <a:rect l="l" t="t" r="r" b="b"/>
            <a:pathLst>
              <a:path w="504825">
                <a:moveTo>
                  <a:pt x="0" y="0"/>
                </a:moveTo>
                <a:lnTo>
                  <a:pt x="504223" y="0"/>
                </a:lnTo>
              </a:path>
            </a:pathLst>
          </a:custGeom>
          <a:ln w="10668">
            <a:solidFill>
              <a:srgbClr val="A5A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5397584" y="4752213"/>
            <a:ext cx="487045" cy="21590"/>
          </a:xfrm>
          <a:custGeom>
            <a:avLst/>
            <a:gdLst/>
            <a:ahLst/>
            <a:cxnLst/>
            <a:rect l="l" t="t" r="r" b="b"/>
            <a:pathLst>
              <a:path w="487045" h="21589">
                <a:moveTo>
                  <a:pt x="0" y="21336"/>
                </a:moveTo>
                <a:lnTo>
                  <a:pt x="486931" y="21336"/>
                </a:lnTo>
                <a:lnTo>
                  <a:pt x="486931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A5A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5418627" y="4718685"/>
            <a:ext cx="445134" cy="33655"/>
          </a:xfrm>
          <a:custGeom>
            <a:avLst/>
            <a:gdLst/>
            <a:ahLst/>
            <a:cxnLst/>
            <a:rect l="l" t="t" r="r" b="b"/>
            <a:pathLst>
              <a:path w="445135" h="33654">
                <a:moveTo>
                  <a:pt x="0" y="33528"/>
                </a:moveTo>
                <a:lnTo>
                  <a:pt x="444846" y="33528"/>
                </a:lnTo>
                <a:lnTo>
                  <a:pt x="444846" y="0"/>
                </a:lnTo>
                <a:lnTo>
                  <a:pt x="0" y="0"/>
                </a:lnTo>
                <a:lnTo>
                  <a:pt x="0" y="33528"/>
                </a:lnTo>
                <a:close/>
              </a:path>
            </a:pathLst>
          </a:custGeom>
          <a:solidFill>
            <a:srgbClr val="A5A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5462022" y="4685157"/>
            <a:ext cx="358140" cy="33655"/>
          </a:xfrm>
          <a:custGeom>
            <a:avLst/>
            <a:gdLst/>
            <a:ahLst/>
            <a:cxnLst/>
            <a:rect l="l" t="t" r="r" b="b"/>
            <a:pathLst>
              <a:path w="358139" h="33654">
                <a:moveTo>
                  <a:pt x="0" y="33528"/>
                </a:moveTo>
                <a:lnTo>
                  <a:pt x="358056" y="33528"/>
                </a:lnTo>
                <a:lnTo>
                  <a:pt x="358056" y="0"/>
                </a:lnTo>
                <a:lnTo>
                  <a:pt x="0" y="0"/>
                </a:lnTo>
                <a:lnTo>
                  <a:pt x="0" y="33528"/>
                </a:lnTo>
                <a:close/>
              </a:path>
            </a:pathLst>
          </a:custGeom>
          <a:solidFill>
            <a:srgbClr val="A5A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5535458" y="4668392"/>
            <a:ext cx="211454" cy="17145"/>
          </a:xfrm>
          <a:custGeom>
            <a:avLst/>
            <a:gdLst/>
            <a:ahLst/>
            <a:cxnLst/>
            <a:rect l="l" t="t" r="r" b="b"/>
            <a:pathLst>
              <a:path w="211454" h="17145">
                <a:moveTo>
                  <a:pt x="0" y="16764"/>
                </a:moveTo>
                <a:lnTo>
                  <a:pt x="211183" y="16764"/>
                </a:lnTo>
                <a:lnTo>
                  <a:pt x="211183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A5AE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5340821" y="4660773"/>
            <a:ext cx="611505" cy="532130"/>
          </a:xfrm>
          <a:custGeom>
            <a:avLst/>
            <a:gdLst/>
            <a:ahLst/>
            <a:cxnLst/>
            <a:rect l="l" t="t" r="r" b="b"/>
            <a:pathLst>
              <a:path w="611504" h="532129">
                <a:moveTo>
                  <a:pt x="306324" y="531876"/>
                </a:moveTo>
                <a:lnTo>
                  <a:pt x="256640" y="528399"/>
                </a:lnTo>
                <a:lnTo>
                  <a:pt x="209507" y="518330"/>
                </a:lnTo>
                <a:lnTo>
                  <a:pt x="165556" y="502208"/>
                </a:lnTo>
                <a:lnTo>
                  <a:pt x="125419" y="480572"/>
                </a:lnTo>
                <a:lnTo>
                  <a:pt x="89725" y="453961"/>
                </a:lnTo>
                <a:lnTo>
                  <a:pt x="59106" y="422916"/>
                </a:lnTo>
                <a:lnTo>
                  <a:pt x="34193" y="387975"/>
                </a:lnTo>
                <a:lnTo>
                  <a:pt x="15617" y="349678"/>
                </a:lnTo>
                <a:lnTo>
                  <a:pt x="4009" y="308565"/>
                </a:lnTo>
                <a:lnTo>
                  <a:pt x="0" y="265176"/>
                </a:lnTo>
                <a:lnTo>
                  <a:pt x="4009" y="222199"/>
                </a:lnTo>
                <a:lnTo>
                  <a:pt x="15617" y="181416"/>
                </a:lnTo>
                <a:lnTo>
                  <a:pt x="34193" y="143377"/>
                </a:lnTo>
                <a:lnTo>
                  <a:pt x="59106" y="108630"/>
                </a:lnTo>
                <a:lnTo>
                  <a:pt x="89725" y="77724"/>
                </a:lnTo>
                <a:lnTo>
                  <a:pt x="125419" y="51206"/>
                </a:lnTo>
                <a:lnTo>
                  <a:pt x="165556" y="29626"/>
                </a:lnTo>
                <a:lnTo>
                  <a:pt x="209507" y="13533"/>
                </a:lnTo>
                <a:lnTo>
                  <a:pt x="256640" y="3474"/>
                </a:lnTo>
                <a:lnTo>
                  <a:pt x="306324" y="0"/>
                </a:lnTo>
                <a:lnTo>
                  <a:pt x="355594" y="3474"/>
                </a:lnTo>
                <a:lnTo>
                  <a:pt x="402396" y="13533"/>
                </a:lnTo>
                <a:lnTo>
                  <a:pt x="446090" y="29626"/>
                </a:lnTo>
                <a:lnTo>
                  <a:pt x="486034" y="51206"/>
                </a:lnTo>
                <a:lnTo>
                  <a:pt x="521589" y="77724"/>
                </a:lnTo>
                <a:lnTo>
                  <a:pt x="552114" y="108630"/>
                </a:lnTo>
                <a:lnTo>
                  <a:pt x="569252" y="132588"/>
                </a:lnTo>
                <a:lnTo>
                  <a:pt x="306324" y="132588"/>
                </a:lnTo>
                <a:lnTo>
                  <a:pt x="251386" y="139354"/>
                </a:lnTo>
                <a:lnTo>
                  <a:pt x="203691" y="158191"/>
                </a:lnTo>
                <a:lnTo>
                  <a:pt x="166091" y="186903"/>
                </a:lnTo>
                <a:lnTo>
                  <a:pt x="141439" y="223296"/>
                </a:lnTo>
                <a:lnTo>
                  <a:pt x="132588" y="265176"/>
                </a:lnTo>
                <a:lnTo>
                  <a:pt x="141439" y="307799"/>
                </a:lnTo>
                <a:lnTo>
                  <a:pt x="166091" y="344643"/>
                </a:lnTo>
                <a:lnTo>
                  <a:pt x="203691" y="373587"/>
                </a:lnTo>
                <a:lnTo>
                  <a:pt x="251386" y="392509"/>
                </a:lnTo>
                <a:lnTo>
                  <a:pt x="306324" y="399288"/>
                </a:lnTo>
                <a:lnTo>
                  <a:pt x="568923" y="399288"/>
                </a:lnTo>
                <a:lnTo>
                  <a:pt x="552114" y="422916"/>
                </a:lnTo>
                <a:lnTo>
                  <a:pt x="521589" y="453961"/>
                </a:lnTo>
                <a:lnTo>
                  <a:pt x="486034" y="480572"/>
                </a:lnTo>
                <a:lnTo>
                  <a:pt x="446090" y="502208"/>
                </a:lnTo>
                <a:lnTo>
                  <a:pt x="402396" y="518330"/>
                </a:lnTo>
                <a:lnTo>
                  <a:pt x="355594" y="528399"/>
                </a:lnTo>
                <a:lnTo>
                  <a:pt x="306324" y="531876"/>
                </a:lnTo>
                <a:close/>
              </a:path>
              <a:path w="611504" h="532129">
                <a:moveTo>
                  <a:pt x="568923" y="399288"/>
                </a:moveTo>
                <a:lnTo>
                  <a:pt x="306324" y="399288"/>
                </a:lnTo>
                <a:lnTo>
                  <a:pt x="360517" y="392509"/>
                </a:lnTo>
                <a:lnTo>
                  <a:pt x="407761" y="373587"/>
                </a:lnTo>
                <a:lnTo>
                  <a:pt x="445129" y="344643"/>
                </a:lnTo>
                <a:lnTo>
                  <a:pt x="469696" y="307799"/>
                </a:lnTo>
                <a:lnTo>
                  <a:pt x="478536" y="265176"/>
                </a:lnTo>
                <a:lnTo>
                  <a:pt x="469696" y="223296"/>
                </a:lnTo>
                <a:lnTo>
                  <a:pt x="445129" y="186903"/>
                </a:lnTo>
                <a:lnTo>
                  <a:pt x="407761" y="158191"/>
                </a:lnTo>
                <a:lnTo>
                  <a:pt x="360517" y="139354"/>
                </a:lnTo>
                <a:lnTo>
                  <a:pt x="306324" y="132588"/>
                </a:lnTo>
                <a:lnTo>
                  <a:pt x="569252" y="132588"/>
                </a:lnTo>
                <a:lnTo>
                  <a:pt x="576971" y="143377"/>
                </a:lnTo>
                <a:lnTo>
                  <a:pt x="595518" y="181416"/>
                </a:lnTo>
                <a:lnTo>
                  <a:pt x="607115" y="222199"/>
                </a:lnTo>
                <a:lnTo>
                  <a:pt x="611124" y="265176"/>
                </a:lnTo>
                <a:lnTo>
                  <a:pt x="607115" y="308565"/>
                </a:lnTo>
                <a:lnTo>
                  <a:pt x="595518" y="349678"/>
                </a:lnTo>
                <a:lnTo>
                  <a:pt x="576971" y="387975"/>
                </a:lnTo>
                <a:lnTo>
                  <a:pt x="568923" y="399288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  <p:sp>
        <p:nvSpPr>
          <p:cNvPr id="525" name="object 525"/>
          <p:cNvSpPr txBox="1"/>
          <p:nvPr/>
        </p:nvSpPr>
        <p:spPr>
          <a:xfrm>
            <a:off x="10100098" y="6539909"/>
            <a:ext cx="118745" cy="173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z="1050" spc="0" dirty="0">
                <a:solidFill>
                  <a:srgbClr val="898989"/>
                </a:solidFill>
                <a:latin typeface="Times New Roman"/>
                <a:cs typeface="Times New Roman"/>
              </a:rPr>
              <a:pPr marL="25400">
                <a:lnSpc>
                  <a:spcPts val="1250"/>
                </a:lnSpc>
              </a:pPr>
              <a:t>10</a:t>
            </a:fld>
            <a:endParaRPr sz="1050">
              <a:latin typeface="Times New Roman"/>
              <a:cs typeface="Times New Roman"/>
            </a:endParaRPr>
          </a:p>
        </p:txBody>
      </p:sp>
      <p:sp>
        <p:nvSpPr>
          <p:cNvPr id="526" name="Dikdörtgen 525"/>
          <p:cNvSpPr/>
          <p:nvPr/>
        </p:nvSpPr>
        <p:spPr>
          <a:xfrm>
            <a:off x="3822854" y="2062841"/>
            <a:ext cx="3401444" cy="5616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spcBef>
                <a:spcPts val="120"/>
              </a:spcBef>
            </a:pPr>
            <a:r>
              <a:rPr lang="tr-TR" sz="3050" spc="150" dirty="0">
                <a:solidFill>
                  <a:srgbClr val="31489E"/>
                </a:solidFill>
                <a:latin typeface="Times New Roman"/>
                <a:cs typeface="Times New Roman"/>
              </a:rPr>
              <a:t>İKİNCİ</a:t>
            </a:r>
            <a:r>
              <a:rPr lang="tr-TR" sz="3050" spc="-50" dirty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lang="tr-TR" sz="3050" spc="114" dirty="0">
                <a:solidFill>
                  <a:srgbClr val="31489E"/>
                </a:solidFill>
                <a:latin typeface="Times New Roman"/>
                <a:cs typeface="Times New Roman"/>
              </a:rPr>
              <a:t>OTURUM</a:t>
            </a:r>
            <a:endParaRPr lang="tr-TR" sz="305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46500" y="1926761"/>
            <a:ext cx="3211194" cy="494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50" spc="150" dirty="0">
                <a:solidFill>
                  <a:srgbClr val="31489E"/>
                </a:solidFill>
                <a:latin typeface="Times New Roman"/>
                <a:cs typeface="Times New Roman"/>
              </a:rPr>
              <a:t>İKİNCİ</a:t>
            </a:r>
            <a:r>
              <a:rPr sz="3050" spc="-50" dirty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sz="3050" spc="114" dirty="0">
                <a:solidFill>
                  <a:srgbClr val="31489E"/>
                </a:solidFill>
                <a:latin typeface="Times New Roman"/>
                <a:cs typeface="Times New Roman"/>
              </a:rPr>
              <a:t>OTURUM</a:t>
            </a:r>
            <a:endParaRPr sz="305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pPr marL="93345">
                <a:lnSpc>
                  <a:spcPct val="100000"/>
                </a:lnSpc>
              </a:pPr>
              <a:t>11</a:t>
            </a:fld>
            <a:endParaRPr spc="0" dirty="0"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1710913" y="1051028"/>
            <a:ext cx="7471598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799589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50" dirty="0"/>
              <a:t> </a:t>
            </a:r>
            <a:r>
              <a:rPr spc="0" dirty="0"/>
              <a:t>Sınavı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318" b="14030"/>
          <a:stretch/>
        </p:blipFill>
        <p:spPr>
          <a:xfrm>
            <a:off x="2004058" y="2420791"/>
            <a:ext cx="6619242" cy="5323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270530" y="1988307"/>
            <a:ext cx="8114770" cy="45262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53185">
              <a:lnSpc>
                <a:spcPct val="100000"/>
              </a:lnSpc>
              <a:spcBef>
                <a:spcPts val="95"/>
              </a:spcBef>
            </a:pPr>
            <a:r>
              <a:rPr sz="2550" b="1" u="sng" spc="55" dirty="0">
                <a:solidFill>
                  <a:srgbClr val="31489E"/>
                </a:solidFill>
                <a:latin typeface="Times New Roman"/>
                <a:cs typeface="Times New Roman"/>
              </a:rPr>
              <a:t>İkinci </a:t>
            </a:r>
            <a:r>
              <a:rPr sz="2550" b="1" u="sng" spc="125" dirty="0">
                <a:solidFill>
                  <a:srgbClr val="31489E"/>
                </a:solidFill>
                <a:latin typeface="Times New Roman"/>
                <a:cs typeface="Times New Roman"/>
              </a:rPr>
              <a:t>Oturumdaki </a:t>
            </a:r>
            <a:r>
              <a:rPr sz="2550" b="1" u="sng" spc="40" dirty="0" err="1">
                <a:solidFill>
                  <a:srgbClr val="31489E"/>
                </a:solidFill>
                <a:latin typeface="Times New Roman"/>
                <a:cs typeface="Times New Roman"/>
              </a:rPr>
              <a:t>Testlerin</a:t>
            </a:r>
            <a:r>
              <a:rPr sz="2550" b="1" u="sng" spc="-365" dirty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lang="tr-TR" sz="2550" b="1" u="sng" spc="-365" dirty="0" smtClean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sz="2550" b="1" u="sng" spc="60" dirty="0" err="1" smtClean="0">
                <a:solidFill>
                  <a:srgbClr val="31489E"/>
                </a:solidFill>
                <a:latin typeface="Times New Roman"/>
                <a:cs typeface="Times New Roman"/>
              </a:rPr>
              <a:t>Ağırlıkları</a:t>
            </a:r>
            <a:endParaRPr sz="2550" b="1" u="sng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u="sng" spc="-10" dirty="0">
                <a:latin typeface="Times New Roman"/>
                <a:cs typeface="Times New Roman"/>
              </a:rPr>
              <a:t>Sözel</a:t>
            </a:r>
            <a:r>
              <a:rPr sz="2100" b="1" u="sng" dirty="0">
                <a:latin typeface="Times New Roman"/>
                <a:cs typeface="Times New Roman"/>
              </a:rPr>
              <a:t> </a:t>
            </a:r>
            <a:r>
              <a:rPr sz="2100" b="1" u="sng" spc="105" dirty="0">
                <a:latin typeface="Times New Roman"/>
                <a:cs typeface="Times New Roman"/>
              </a:rPr>
              <a:t>puan:</a:t>
            </a:r>
            <a:endParaRPr sz="2100" b="1" u="sng" dirty="0">
              <a:latin typeface="Times New Roman"/>
              <a:cs typeface="Times New Roman"/>
            </a:endParaRPr>
          </a:p>
          <a:p>
            <a:pPr marL="12700" marR="757555">
              <a:lnSpc>
                <a:spcPts val="2540"/>
              </a:lnSpc>
              <a:spcBef>
                <a:spcPts val="95"/>
              </a:spcBef>
            </a:pPr>
            <a:r>
              <a:rPr sz="2100" dirty="0">
                <a:latin typeface="Times New Roman"/>
                <a:cs typeface="Times New Roman"/>
              </a:rPr>
              <a:t>Türk </a:t>
            </a:r>
            <a:r>
              <a:rPr sz="2100" spc="-5" dirty="0">
                <a:latin typeface="Times New Roman"/>
                <a:cs typeface="Times New Roman"/>
              </a:rPr>
              <a:t>Dili </a:t>
            </a:r>
            <a:r>
              <a:rPr sz="2100" spc="-5" dirty="0" err="1">
                <a:latin typeface="Times New Roman"/>
                <a:cs typeface="Times New Roman"/>
              </a:rPr>
              <a:t>ve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spc="-5" dirty="0" err="1" smtClean="0">
                <a:latin typeface="Times New Roman"/>
                <a:cs typeface="Times New Roman"/>
              </a:rPr>
              <a:t>Edebiyatı</a:t>
            </a:r>
            <a:r>
              <a:rPr sz="2100" spc="-5" dirty="0" smtClean="0">
                <a:latin typeface="Times New Roman"/>
                <a:cs typeface="Times New Roman"/>
              </a:rPr>
              <a:t>-</a:t>
            </a:r>
            <a:r>
              <a:rPr lang="tr-TR" sz="2100" spc="-5" dirty="0" smtClean="0">
                <a:latin typeface="Times New Roman"/>
                <a:cs typeface="Times New Roman"/>
              </a:rPr>
              <a:t>Sosyal Bilgiler</a:t>
            </a:r>
            <a:r>
              <a:rPr sz="2100" spc="-5" dirty="0" smtClean="0">
                <a:latin typeface="Times New Roman"/>
                <a:cs typeface="Times New Roman"/>
              </a:rPr>
              <a:t>-1 </a:t>
            </a:r>
            <a:r>
              <a:rPr sz="2100" spc="-5" dirty="0">
                <a:latin typeface="Times New Roman"/>
                <a:cs typeface="Times New Roman"/>
              </a:rPr>
              <a:t>testinin ağırlığı </a:t>
            </a:r>
            <a:r>
              <a:rPr sz="2100" dirty="0">
                <a:latin typeface="Times New Roman"/>
                <a:cs typeface="Times New Roman"/>
              </a:rPr>
              <a:t>%50,  </a:t>
            </a:r>
            <a:r>
              <a:rPr sz="2100" spc="-5" dirty="0" err="1">
                <a:latin typeface="Times New Roman"/>
                <a:cs typeface="Times New Roman"/>
              </a:rPr>
              <a:t>Sosyal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spc="-10" dirty="0" err="1" smtClean="0">
                <a:latin typeface="Times New Roman"/>
                <a:cs typeface="Times New Roman"/>
              </a:rPr>
              <a:t>Bilimler</a:t>
            </a:r>
            <a:r>
              <a:rPr lang="tr-TR" sz="2100" spc="-10" dirty="0" smtClean="0">
                <a:latin typeface="Times New Roman"/>
                <a:cs typeface="Times New Roman"/>
              </a:rPr>
              <a:t>-2</a:t>
            </a:r>
            <a:r>
              <a:rPr sz="2100" spc="-10" dirty="0" smtClean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testinin ağırlığı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%50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u="sng" spc="25" dirty="0">
                <a:latin typeface="Times New Roman"/>
                <a:cs typeface="Times New Roman"/>
              </a:rPr>
              <a:t>Sayısal</a:t>
            </a:r>
            <a:r>
              <a:rPr sz="2100" b="1" u="sng" dirty="0">
                <a:latin typeface="Times New Roman"/>
                <a:cs typeface="Times New Roman"/>
              </a:rPr>
              <a:t> </a:t>
            </a:r>
            <a:r>
              <a:rPr sz="2100" b="1" u="sng" spc="105" dirty="0">
                <a:latin typeface="Times New Roman"/>
                <a:cs typeface="Times New Roman"/>
              </a:rPr>
              <a:t>Puan:</a:t>
            </a:r>
            <a:endParaRPr sz="2100" b="1" u="sng" dirty="0">
              <a:latin typeface="Times New Roman"/>
              <a:cs typeface="Times New Roman"/>
            </a:endParaRPr>
          </a:p>
          <a:p>
            <a:pPr marL="12700" marR="3110230">
              <a:lnSpc>
                <a:spcPts val="2540"/>
              </a:lnSpc>
              <a:spcBef>
                <a:spcPts val="80"/>
              </a:spcBef>
            </a:pPr>
            <a:r>
              <a:rPr sz="2100" spc="-5" dirty="0">
                <a:latin typeface="Times New Roman"/>
                <a:cs typeface="Times New Roman"/>
              </a:rPr>
              <a:t>Matematik testinin ağırlığı </a:t>
            </a:r>
            <a:r>
              <a:rPr sz="2100" dirty="0">
                <a:latin typeface="Times New Roman"/>
                <a:cs typeface="Times New Roman"/>
              </a:rPr>
              <a:t>%50,  </a:t>
            </a:r>
            <a:endParaRPr lang="tr-TR" sz="2100" dirty="0" smtClean="0">
              <a:latin typeface="Times New Roman"/>
              <a:cs typeface="Times New Roman"/>
            </a:endParaRPr>
          </a:p>
          <a:p>
            <a:pPr marL="12700" marR="3110230">
              <a:lnSpc>
                <a:spcPts val="2540"/>
              </a:lnSpc>
              <a:spcBef>
                <a:spcPts val="80"/>
              </a:spcBef>
            </a:pPr>
            <a:r>
              <a:rPr sz="2100" spc="-5" dirty="0" smtClean="0">
                <a:latin typeface="Times New Roman"/>
                <a:cs typeface="Times New Roman"/>
              </a:rPr>
              <a:t>Fen </a:t>
            </a:r>
            <a:r>
              <a:rPr sz="2100" spc="-5" dirty="0">
                <a:latin typeface="Times New Roman"/>
                <a:cs typeface="Times New Roman"/>
              </a:rPr>
              <a:t>Bilimleri testinin ağırlığı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%50</a:t>
            </a: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u="sng" spc="50" dirty="0">
                <a:latin typeface="Times New Roman"/>
                <a:cs typeface="Times New Roman"/>
              </a:rPr>
              <a:t>Eşit </a:t>
            </a:r>
            <a:r>
              <a:rPr sz="2100" b="1" u="sng" spc="40" dirty="0">
                <a:latin typeface="Times New Roman"/>
                <a:cs typeface="Times New Roman"/>
              </a:rPr>
              <a:t>Ağırlık</a:t>
            </a:r>
            <a:r>
              <a:rPr sz="2100" b="1" u="sng" spc="-204" dirty="0">
                <a:latin typeface="Times New Roman"/>
                <a:cs typeface="Times New Roman"/>
              </a:rPr>
              <a:t> </a:t>
            </a:r>
            <a:r>
              <a:rPr sz="2100" b="1" u="sng" spc="85" dirty="0">
                <a:latin typeface="Times New Roman"/>
                <a:cs typeface="Times New Roman"/>
              </a:rPr>
              <a:t>Puanı:</a:t>
            </a:r>
            <a:endParaRPr sz="2100" b="1" u="sng" dirty="0">
              <a:latin typeface="Times New Roman"/>
              <a:cs typeface="Times New Roman"/>
            </a:endParaRPr>
          </a:p>
          <a:p>
            <a:pPr marL="12700" marR="757555">
              <a:lnSpc>
                <a:spcPts val="2540"/>
              </a:lnSpc>
              <a:spcBef>
                <a:spcPts val="95"/>
              </a:spcBef>
            </a:pPr>
            <a:r>
              <a:rPr sz="2100" dirty="0">
                <a:latin typeface="Times New Roman"/>
                <a:cs typeface="Times New Roman"/>
              </a:rPr>
              <a:t>Türk </a:t>
            </a:r>
            <a:r>
              <a:rPr sz="2100" spc="-5" dirty="0">
                <a:latin typeface="Times New Roman"/>
                <a:cs typeface="Times New Roman"/>
              </a:rPr>
              <a:t>Dili </a:t>
            </a:r>
            <a:r>
              <a:rPr sz="2100" spc="-5" dirty="0" err="1">
                <a:latin typeface="Times New Roman"/>
                <a:cs typeface="Times New Roman"/>
              </a:rPr>
              <a:t>ve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spc="-5" dirty="0" err="1" smtClean="0">
                <a:latin typeface="Times New Roman"/>
                <a:cs typeface="Times New Roman"/>
              </a:rPr>
              <a:t>Edebiyatı</a:t>
            </a:r>
            <a:r>
              <a:rPr sz="2100" spc="-5" dirty="0" smtClean="0">
                <a:latin typeface="Times New Roman"/>
                <a:cs typeface="Times New Roman"/>
              </a:rPr>
              <a:t>-</a:t>
            </a:r>
            <a:r>
              <a:rPr lang="tr-TR" sz="2100" spc="-5" dirty="0" smtClean="0">
                <a:latin typeface="Times New Roman"/>
                <a:cs typeface="Times New Roman"/>
              </a:rPr>
              <a:t>Sosyal Bilgiler</a:t>
            </a:r>
            <a:r>
              <a:rPr sz="2100" spc="-5" dirty="0" smtClean="0">
                <a:latin typeface="Times New Roman"/>
                <a:cs typeface="Times New Roman"/>
              </a:rPr>
              <a:t>-1 </a:t>
            </a:r>
            <a:r>
              <a:rPr sz="2100" spc="-5" dirty="0">
                <a:latin typeface="Times New Roman"/>
                <a:cs typeface="Times New Roman"/>
              </a:rPr>
              <a:t>testinin ağırlığı </a:t>
            </a:r>
            <a:r>
              <a:rPr sz="2100" dirty="0">
                <a:latin typeface="Times New Roman"/>
                <a:cs typeface="Times New Roman"/>
              </a:rPr>
              <a:t>%50,  </a:t>
            </a:r>
            <a:r>
              <a:rPr sz="2100" spc="-5" dirty="0">
                <a:latin typeface="Times New Roman"/>
                <a:cs typeface="Times New Roman"/>
              </a:rPr>
              <a:t>Matematik testinin ağırlığı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%50</a:t>
            </a: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pPr marL="25400">
                <a:lnSpc>
                  <a:spcPts val="1250"/>
                </a:lnSpc>
              </a:pPr>
              <a:t>12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270529" y="1988307"/>
            <a:ext cx="8643673" cy="9329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53185">
              <a:lnSpc>
                <a:spcPct val="100000"/>
              </a:lnSpc>
              <a:spcBef>
                <a:spcPts val="95"/>
              </a:spcBef>
            </a:pPr>
            <a:r>
              <a:rPr lang="tr-TR" sz="2550" b="1" u="sng" spc="55" dirty="0" smtClean="0">
                <a:solidFill>
                  <a:srgbClr val="31489E"/>
                </a:solidFill>
                <a:latin typeface="Times New Roman"/>
                <a:cs typeface="Times New Roman"/>
              </a:rPr>
              <a:t>Birinci ve </a:t>
            </a:r>
            <a:r>
              <a:rPr sz="2550" b="1" u="sng" spc="55" dirty="0" err="1" smtClean="0">
                <a:solidFill>
                  <a:srgbClr val="31489E"/>
                </a:solidFill>
                <a:latin typeface="Times New Roman"/>
                <a:cs typeface="Times New Roman"/>
              </a:rPr>
              <a:t>İkinci</a:t>
            </a:r>
            <a:r>
              <a:rPr sz="2550" b="1" u="sng" spc="55" dirty="0" smtClean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sz="2550" b="1" u="sng" spc="125" dirty="0">
                <a:solidFill>
                  <a:srgbClr val="31489E"/>
                </a:solidFill>
                <a:latin typeface="Times New Roman"/>
                <a:cs typeface="Times New Roman"/>
              </a:rPr>
              <a:t>Oturumdaki </a:t>
            </a:r>
            <a:r>
              <a:rPr sz="2550" b="1" u="sng" spc="40" dirty="0" err="1">
                <a:solidFill>
                  <a:srgbClr val="31489E"/>
                </a:solidFill>
                <a:latin typeface="Times New Roman"/>
                <a:cs typeface="Times New Roman"/>
              </a:rPr>
              <a:t>Testlerin</a:t>
            </a:r>
            <a:r>
              <a:rPr sz="2550" b="1" u="sng" spc="-365" dirty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lang="tr-TR" sz="2550" b="1" u="sng" spc="60" dirty="0" smtClean="0">
                <a:solidFill>
                  <a:srgbClr val="31489E"/>
                </a:solidFill>
                <a:latin typeface="Times New Roman"/>
                <a:cs typeface="Times New Roman"/>
              </a:rPr>
              <a:t>Süreleri</a:t>
            </a:r>
            <a:endParaRPr sz="2550" b="1" u="sng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50" dirty="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pPr marL="25400">
                <a:lnSpc>
                  <a:spcPts val="1250"/>
                </a:lnSpc>
              </a:pPr>
              <a:t>13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  <p:pic>
        <p:nvPicPr>
          <p:cNvPr id="81" name="Resim 8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80" b="54229"/>
          <a:stretch/>
        </p:blipFill>
        <p:spPr>
          <a:xfrm>
            <a:off x="2451100" y="2638425"/>
            <a:ext cx="7076442" cy="46481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25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971552" y="2271776"/>
            <a:ext cx="6741795" cy="402437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017905">
              <a:lnSpc>
                <a:spcPct val="100000"/>
              </a:lnSpc>
              <a:spcBef>
                <a:spcPts val="120"/>
              </a:spcBef>
            </a:pPr>
            <a:r>
              <a:rPr sz="3050" spc="15" dirty="0">
                <a:solidFill>
                  <a:srgbClr val="31489E"/>
                </a:solidFill>
                <a:latin typeface="Times New Roman"/>
                <a:cs typeface="Times New Roman"/>
              </a:rPr>
              <a:t>YABANCI </a:t>
            </a:r>
            <a:r>
              <a:rPr sz="3050" spc="114" dirty="0">
                <a:solidFill>
                  <a:srgbClr val="31489E"/>
                </a:solidFill>
                <a:latin typeface="Times New Roman"/>
                <a:cs typeface="Times New Roman"/>
              </a:rPr>
              <a:t>DİL</a:t>
            </a:r>
            <a:r>
              <a:rPr sz="3050" spc="-225" dirty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sz="3050" spc="105" dirty="0">
                <a:solidFill>
                  <a:srgbClr val="31489E"/>
                </a:solidFill>
                <a:latin typeface="Times New Roman"/>
                <a:cs typeface="Times New Roman"/>
              </a:rPr>
              <a:t>OTURUMU</a:t>
            </a:r>
            <a:endParaRPr sz="30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100" dirty="0">
              <a:latin typeface="Times New Roman"/>
              <a:cs typeface="Times New Roman"/>
            </a:endParaRPr>
          </a:p>
          <a:p>
            <a:pPr marL="2129155" marR="2122805" indent="3175" algn="ctr">
              <a:lnSpc>
                <a:spcPct val="101000"/>
              </a:lnSpc>
            </a:pPr>
            <a:r>
              <a:rPr sz="2950" spc="0" dirty="0">
                <a:latin typeface="Times New Roman"/>
                <a:cs typeface="Times New Roman"/>
              </a:rPr>
              <a:t>Dil </a:t>
            </a:r>
            <a:r>
              <a:rPr sz="2950" spc="5" dirty="0">
                <a:latin typeface="Times New Roman"/>
                <a:cs typeface="Times New Roman"/>
              </a:rPr>
              <a:t>sınavı </a:t>
            </a:r>
            <a:r>
              <a:rPr sz="2950" spc="0" dirty="0" err="1">
                <a:latin typeface="Times New Roman"/>
                <a:cs typeface="Times New Roman"/>
              </a:rPr>
              <a:t>ise</a:t>
            </a:r>
            <a:r>
              <a:rPr sz="2950" spc="0" dirty="0">
                <a:latin typeface="Times New Roman"/>
                <a:cs typeface="Times New Roman"/>
              </a:rPr>
              <a:t>  </a:t>
            </a:r>
            <a:r>
              <a:rPr lang="tr-TR" sz="3600" b="1" spc="90" dirty="0" smtClean="0">
                <a:solidFill>
                  <a:srgbClr val="BF0000"/>
                </a:solidFill>
                <a:latin typeface="Times New Roman"/>
                <a:cs typeface="Times New Roman"/>
              </a:rPr>
              <a:t>24 Haziran </a:t>
            </a:r>
            <a:r>
              <a:rPr sz="3600" b="1" spc="160" dirty="0" err="1" smtClean="0">
                <a:solidFill>
                  <a:srgbClr val="BF0000"/>
                </a:solidFill>
                <a:latin typeface="Times New Roman"/>
                <a:cs typeface="Times New Roman"/>
              </a:rPr>
              <a:t>Pazar</a:t>
            </a:r>
            <a:r>
              <a:rPr sz="3600" b="1" spc="0" dirty="0" smtClean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3600" b="1" spc="125" dirty="0">
                <a:solidFill>
                  <a:srgbClr val="BF0000"/>
                </a:solidFill>
                <a:latin typeface="Times New Roman"/>
                <a:cs typeface="Times New Roman"/>
              </a:rPr>
              <a:t>günü</a:t>
            </a:r>
            <a:endParaRPr sz="3600" b="1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2950" dirty="0">
                <a:latin typeface="Times New Roman"/>
                <a:cs typeface="Times New Roman"/>
              </a:rPr>
              <a:t>gerçekleştirilecektir.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1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950" spc="-35" dirty="0">
                <a:latin typeface="Times New Roman"/>
                <a:cs typeface="Times New Roman"/>
              </a:rPr>
              <a:t>Yabancı </a:t>
            </a:r>
            <a:r>
              <a:rPr sz="2950" spc="0" dirty="0">
                <a:latin typeface="Times New Roman"/>
                <a:cs typeface="Times New Roman"/>
              </a:rPr>
              <a:t>Dil </a:t>
            </a:r>
            <a:r>
              <a:rPr sz="2950" spc="5" dirty="0">
                <a:latin typeface="Times New Roman"/>
                <a:cs typeface="Times New Roman"/>
              </a:rPr>
              <a:t>Oturumunda; </a:t>
            </a:r>
            <a:r>
              <a:rPr sz="2950" spc="0" dirty="0">
                <a:latin typeface="Times New Roman"/>
                <a:cs typeface="Times New Roman"/>
              </a:rPr>
              <a:t>soru sayısı</a:t>
            </a:r>
            <a:r>
              <a:rPr sz="2950" spc="185" dirty="0">
                <a:latin typeface="Times New Roman"/>
                <a:cs typeface="Times New Roman"/>
              </a:rPr>
              <a:t> </a:t>
            </a:r>
            <a:r>
              <a:rPr sz="3600" b="1" u="sng" spc="-20" dirty="0">
                <a:latin typeface="Times New Roman"/>
                <a:cs typeface="Times New Roman"/>
              </a:rPr>
              <a:t>80</a:t>
            </a:r>
            <a:r>
              <a:rPr sz="2950" spc="-20" dirty="0">
                <a:latin typeface="Times New Roman"/>
                <a:cs typeface="Times New Roman"/>
              </a:rPr>
              <a:t>’dir.</a:t>
            </a:r>
            <a:endParaRPr sz="2950" dirty="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pPr marL="25400">
                <a:lnSpc>
                  <a:spcPts val="1250"/>
                </a:lnSpc>
              </a:pPr>
              <a:t>14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8049" y="1798996"/>
            <a:ext cx="10182225" cy="4650119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R="151765" algn="ctr">
              <a:lnSpc>
                <a:spcPct val="100000"/>
              </a:lnSpc>
              <a:spcBef>
                <a:spcPts val="1165"/>
              </a:spcBef>
            </a:pPr>
            <a:r>
              <a:rPr sz="2800" spc="150" dirty="0">
                <a:solidFill>
                  <a:srgbClr val="5967AF"/>
                </a:solidFill>
                <a:latin typeface="Times New Roman"/>
                <a:cs typeface="Times New Roman"/>
              </a:rPr>
              <a:t>Yerleştirme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2350" spc="65" dirty="0">
                <a:solidFill>
                  <a:srgbClr val="4D67C8"/>
                </a:solidFill>
                <a:latin typeface="Times New Roman"/>
                <a:cs typeface="Times New Roman"/>
              </a:rPr>
              <a:t>Önlisans </a:t>
            </a:r>
            <a:r>
              <a:rPr sz="2350" spc="114" dirty="0">
                <a:solidFill>
                  <a:srgbClr val="4D67C8"/>
                </a:solidFill>
                <a:latin typeface="Times New Roman"/>
                <a:cs typeface="Times New Roman"/>
              </a:rPr>
              <a:t>Programlarında:</a:t>
            </a:r>
            <a:r>
              <a:rPr sz="2350" spc="-125" dirty="0">
                <a:solidFill>
                  <a:srgbClr val="4D67C8"/>
                </a:solidFill>
                <a:latin typeface="Times New Roman"/>
                <a:cs typeface="Times New Roman"/>
              </a:rPr>
              <a:t> </a:t>
            </a:r>
            <a:r>
              <a:rPr sz="2350" spc="60" dirty="0" smtClean="0">
                <a:solidFill>
                  <a:srgbClr val="BF0000"/>
                </a:solidFill>
                <a:latin typeface="Times New Roman"/>
                <a:cs typeface="Times New Roman"/>
              </a:rPr>
              <a:t>TYT-</a:t>
            </a:r>
            <a:r>
              <a:rPr sz="2350" spc="60" dirty="0" err="1" smtClean="0">
                <a:solidFill>
                  <a:srgbClr val="BF0000"/>
                </a:solidFill>
                <a:latin typeface="Times New Roman"/>
                <a:cs typeface="Times New Roman"/>
              </a:rPr>
              <a:t>Puanı</a:t>
            </a:r>
            <a:r>
              <a:rPr lang="tr-TR" sz="2350" spc="60" dirty="0" smtClean="0">
                <a:solidFill>
                  <a:srgbClr val="BF0000"/>
                </a:solidFill>
                <a:latin typeface="Times New Roman"/>
                <a:cs typeface="Times New Roman"/>
              </a:rPr>
              <a:t> (</a:t>
            </a:r>
            <a:r>
              <a:rPr lang="tr-TR" sz="2800" spc="60" dirty="0" smtClean="0">
                <a:solidFill>
                  <a:srgbClr val="BF0000"/>
                </a:solidFill>
                <a:latin typeface="Times New Roman"/>
                <a:cs typeface="Times New Roman"/>
              </a:rPr>
              <a:t>T</a:t>
            </a:r>
            <a:r>
              <a:rPr lang="tr-TR" sz="2350" spc="60" dirty="0" smtClean="0">
                <a:latin typeface="Times New Roman"/>
                <a:cs typeface="Times New Roman"/>
              </a:rPr>
              <a:t>emel</a:t>
            </a:r>
            <a:r>
              <a:rPr lang="tr-TR" sz="2350" spc="60" dirty="0" smtClean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tr-TR" sz="2800" spc="60" dirty="0" smtClean="0">
                <a:solidFill>
                  <a:srgbClr val="BF0000"/>
                </a:solidFill>
                <a:latin typeface="Times New Roman"/>
                <a:cs typeface="Times New Roman"/>
              </a:rPr>
              <a:t>Y</a:t>
            </a:r>
            <a:r>
              <a:rPr lang="tr-TR" sz="2350" spc="60" dirty="0" smtClean="0">
                <a:latin typeface="Times New Roman"/>
                <a:cs typeface="Times New Roman"/>
              </a:rPr>
              <a:t>eterlilik</a:t>
            </a:r>
            <a:r>
              <a:rPr lang="tr-TR" sz="2350" spc="60" dirty="0" smtClean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tr-TR" sz="2800" spc="60" dirty="0" smtClean="0">
                <a:solidFill>
                  <a:srgbClr val="BF0000"/>
                </a:solidFill>
                <a:latin typeface="Times New Roman"/>
                <a:cs typeface="Times New Roman"/>
              </a:rPr>
              <a:t>T</a:t>
            </a:r>
            <a:r>
              <a:rPr lang="tr-TR" sz="2350" spc="60" dirty="0" smtClean="0">
                <a:latin typeface="Times New Roman"/>
                <a:cs typeface="Times New Roman"/>
              </a:rPr>
              <a:t>esti</a:t>
            </a:r>
            <a:r>
              <a:rPr lang="tr-TR" sz="2350" spc="60" dirty="0" smtClean="0">
                <a:solidFill>
                  <a:srgbClr val="BF0000"/>
                </a:solidFill>
                <a:latin typeface="Times New Roman"/>
                <a:cs typeface="Times New Roman"/>
              </a:rPr>
              <a:t>-Puanı)</a:t>
            </a:r>
            <a:endParaRPr sz="23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spc="10" dirty="0">
                <a:solidFill>
                  <a:srgbClr val="3F3F3F"/>
                </a:solidFill>
                <a:latin typeface="Times New Roman"/>
                <a:cs typeface="Times New Roman"/>
              </a:rPr>
              <a:t>Temel </a:t>
            </a:r>
            <a:r>
              <a:rPr sz="1900" spc="25" dirty="0">
                <a:solidFill>
                  <a:srgbClr val="3F3F3F"/>
                </a:solidFill>
                <a:latin typeface="Times New Roman"/>
                <a:cs typeface="Times New Roman"/>
              </a:rPr>
              <a:t>Yeterlilik </a:t>
            </a:r>
            <a:r>
              <a:rPr sz="1900" spc="100" dirty="0">
                <a:solidFill>
                  <a:srgbClr val="3F3F3F"/>
                </a:solidFill>
                <a:latin typeface="Times New Roman"/>
                <a:cs typeface="Times New Roman"/>
              </a:rPr>
              <a:t>Puanı </a:t>
            </a:r>
            <a:r>
              <a:rPr sz="1900" spc="50" dirty="0">
                <a:solidFill>
                  <a:srgbClr val="3F3F3F"/>
                </a:solidFill>
                <a:latin typeface="Times New Roman"/>
                <a:cs typeface="Times New Roman"/>
              </a:rPr>
              <a:t>(TYT-Puanı): </a:t>
            </a:r>
            <a:r>
              <a:rPr sz="1900" spc="5" dirty="0">
                <a:latin typeface="Times New Roman"/>
                <a:cs typeface="Times New Roman"/>
              </a:rPr>
              <a:t>[Türkçe </a:t>
            </a:r>
            <a:r>
              <a:rPr sz="1900" spc="-20" dirty="0">
                <a:latin typeface="Times New Roman"/>
                <a:cs typeface="Times New Roman"/>
              </a:rPr>
              <a:t>Testi </a:t>
            </a:r>
            <a:r>
              <a:rPr sz="1900" spc="10" dirty="0">
                <a:latin typeface="Times New Roman"/>
                <a:cs typeface="Times New Roman"/>
              </a:rPr>
              <a:t>%50] + </a:t>
            </a:r>
            <a:r>
              <a:rPr sz="1900" spc="-20" dirty="0">
                <a:latin typeface="Times New Roman"/>
                <a:cs typeface="Times New Roman"/>
              </a:rPr>
              <a:t>[Temel </a:t>
            </a:r>
            <a:r>
              <a:rPr sz="1900" spc="0" dirty="0">
                <a:latin typeface="Times New Roman"/>
                <a:cs typeface="Times New Roman"/>
              </a:rPr>
              <a:t>Matematik </a:t>
            </a:r>
            <a:r>
              <a:rPr sz="1900" spc="-20" dirty="0">
                <a:latin typeface="Times New Roman"/>
                <a:cs typeface="Times New Roman"/>
              </a:rPr>
              <a:t>Testi</a:t>
            </a:r>
            <a:r>
              <a:rPr sz="1900" spc="-225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Times New Roman"/>
                <a:cs typeface="Times New Roman"/>
              </a:rPr>
              <a:t>%50]</a:t>
            </a:r>
            <a:endParaRPr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350" spc="65" dirty="0">
                <a:solidFill>
                  <a:srgbClr val="4D67C8"/>
                </a:solidFill>
                <a:latin typeface="Times New Roman"/>
                <a:cs typeface="Times New Roman"/>
              </a:rPr>
              <a:t>Lisans</a:t>
            </a:r>
            <a:r>
              <a:rPr sz="2350" spc="-10" dirty="0">
                <a:solidFill>
                  <a:srgbClr val="4D67C8"/>
                </a:solidFill>
                <a:latin typeface="Times New Roman"/>
                <a:cs typeface="Times New Roman"/>
              </a:rPr>
              <a:t> </a:t>
            </a:r>
            <a:r>
              <a:rPr sz="2350" spc="114" dirty="0">
                <a:solidFill>
                  <a:srgbClr val="4D67C8"/>
                </a:solidFill>
                <a:latin typeface="Times New Roman"/>
                <a:cs typeface="Times New Roman"/>
              </a:rPr>
              <a:t>Programlarında</a:t>
            </a:r>
            <a:r>
              <a:rPr sz="2350" spc="30" dirty="0">
                <a:solidFill>
                  <a:srgbClr val="4D67C8"/>
                </a:solidFill>
                <a:latin typeface="Times New Roman"/>
                <a:cs typeface="Times New Roman"/>
              </a:rPr>
              <a:t> </a:t>
            </a:r>
            <a:r>
              <a:rPr sz="2350" spc="25" dirty="0">
                <a:solidFill>
                  <a:srgbClr val="4D67C8"/>
                </a:solidFill>
                <a:latin typeface="Times New Roman"/>
                <a:cs typeface="Times New Roman"/>
              </a:rPr>
              <a:t>ise;</a:t>
            </a:r>
            <a:r>
              <a:rPr sz="2350" spc="5" dirty="0">
                <a:solidFill>
                  <a:srgbClr val="4D67C8"/>
                </a:solidFill>
                <a:latin typeface="Times New Roman"/>
                <a:cs typeface="Times New Roman"/>
              </a:rPr>
              <a:t> </a:t>
            </a:r>
            <a:r>
              <a:rPr sz="2350" spc="100" dirty="0">
                <a:solidFill>
                  <a:srgbClr val="BF0000"/>
                </a:solidFill>
                <a:latin typeface="Times New Roman"/>
                <a:cs typeface="Times New Roman"/>
              </a:rPr>
              <a:t>Dört</a:t>
            </a:r>
            <a:r>
              <a:rPr sz="2350" spc="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350" spc="130" dirty="0">
                <a:solidFill>
                  <a:srgbClr val="BF0000"/>
                </a:solidFill>
                <a:latin typeface="Times New Roman"/>
                <a:cs typeface="Times New Roman"/>
              </a:rPr>
              <a:t>puan</a:t>
            </a:r>
            <a:r>
              <a:rPr sz="2350" spc="-5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350" spc="165" dirty="0">
                <a:solidFill>
                  <a:srgbClr val="BF0000"/>
                </a:solidFill>
                <a:latin typeface="Times New Roman"/>
                <a:cs typeface="Times New Roman"/>
              </a:rPr>
              <a:t>türü</a:t>
            </a:r>
            <a:r>
              <a:rPr sz="2350" spc="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350" dirty="0">
                <a:latin typeface="Times New Roman"/>
                <a:cs typeface="Times New Roman"/>
              </a:rPr>
              <a:t>(Sözel,</a:t>
            </a:r>
            <a:r>
              <a:rPr sz="2350" spc="30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Times New Roman"/>
                <a:cs typeface="Times New Roman"/>
              </a:rPr>
              <a:t>Sayısal,</a:t>
            </a:r>
            <a:r>
              <a:rPr sz="2350" spc="5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Times New Roman"/>
                <a:cs typeface="Times New Roman"/>
              </a:rPr>
              <a:t>Eşit</a:t>
            </a:r>
            <a:r>
              <a:rPr sz="2350" spc="-125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Times New Roman"/>
                <a:cs typeface="Times New Roman"/>
              </a:rPr>
              <a:t>Ağırlık</a:t>
            </a:r>
            <a:r>
              <a:rPr sz="2350" spc="5" dirty="0">
                <a:latin typeface="Times New Roman"/>
                <a:cs typeface="Times New Roman"/>
              </a:rPr>
              <a:t> </a:t>
            </a:r>
            <a:r>
              <a:rPr sz="2350" spc="0" dirty="0">
                <a:latin typeface="Times New Roman"/>
                <a:cs typeface="Times New Roman"/>
              </a:rPr>
              <a:t>ve </a:t>
            </a:r>
            <a:r>
              <a:rPr sz="2350" dirty="0">
                <a:latin typeface="Times New Roman"/>
                <a:cs typeface="Times New Roman"/>
              </a:rPr>
              <a:t>Dil)</a:t>
            </a:r>
          </a:p>
          <a:p>
            <a:pPr marR="833119" algn="ctr">
              <a:lnSpc>
                <a:spcPct val="100000"/>
              </a:lnSpc>
              <a:spcBef>
                <a:spcPts val="25"/>
              </a:spcBef>
            </a:pPr>
            <a:r>
              <a:rPr sz="2350" spc="-5" dirty="0">
                <a:latin typeface="Times New Roman"/>
                <a:cs typeface="Times New Roman"/>
              </a:rPr>
              <a:t>esas</a:t>
            </a:r>
            <a:r>
              <a:rPr sz="2350" spc="1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alınmaktadır.</a:t>
            </a:r>
            <a:endParaRPr sz="23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845819" marR="470534" algn="ctr">
              <a:lnSpc>
                <a:spcPct val="100899"/>
              </a:lnSpc>
            </a:pPr>
            <a:r>
              <a:rPr sz="2350" dirty="0">
                <a:latin typeface="Times New Roman"/>
                <a:cs typeface="Times New Roman"/>
              </a:rPr>
              <a:t>Sözel, Sayısal, Eşit Ağırlık </a:t>
            </a:r>
            <a:r>
              <a:rPr sz="2350" spc="0" dirty="0">
                <a:latin typeface="Times New Roman"/>
                <a:cs typeface="Times New Roman"/>
              </a:rPr>
              <a:t>ve </a:t>
            </a:r>
            <a:r>
              <a:rPr sz="2350" dirty="0">
                <a:latin typeface="Times New Roman"/>
                <a:cs typeface="Times New Roman"/>
              </a:rPr>
              <a:t>Dil </a:t>
            </a:r>
            <a:r>
              <a:rPr sz="2350" spc="0" dirty="0">
                <a:latin typeface="Times New Roman"/>
                <a:cs typeface="Times New Roman"/>
              </a:rPr>
              <a:t>puanları </a:t>
            </a:r>
            <a:r>
              <a:rPr sz="2350" dirty="0">
                <a:latin typeface="Times New Roman"/>
                <a:cs typeface="Times New Roman"/>
              </a:rPr>
              <a:t>hesaplanırken </a:t>
            </a:r>
            <a:r>
              <a:rPr sz="2350" spc="-45" dirty="0">
                <a:latin typeface="Times New Roman"/>
                <a:cs typeface="Times New Roman"/>
              </a:rPr>
              <a:t>Temel </a:t>
            </a:r>
            <a:r>
              <a:rPr sz="2350" spc="-25" dirty="0">
                <a:latin typeface="Times New Roman"/>
                <a:cs typeface="Times New Roman"/>
              </a:rPr>
              <a:t>Yeterlilik  </a:t>
            </a:r>
            <a:r>
              <a:rPr sz="2350" spc="-15" dirty="0">
                <a:latin typeface="Times New Roman"/>
                <a:cs typeface="Times New Roman"/>
              </a:rPr>
              <a:t>Testi’nin </a:t>
            </a:r>
            <a:r>
              <a:rPr sz="2350" spc="5" dirty="0">
                <a:latin typeface="Times New Roman"/>
                <a:cs typeface="Times New Roman"/>
              </a:rPr>
              <a:t>% 40 </a:t>
            </a:r>
            <a:r>
              <a:rPr sz="2350" spc="0" dirty="0">
                <a:latin typeface="Times New Roman"/>
                <a:cs typeface="Times New Roman"/>
              </a:rPr>
              <a:t>etkisi</a:t>
            </a:r>
            <a:r>
              <a:rPr sz="2350" spc="-50" dirty="0">
                <a:latin typeface="Times New Roman"/>
                <a:cs typeface="Times New Roman"/>
              </a:rPr>
              <a:t> </a:t>
            </a:r>
            <a:r>
              <a:rPr sz="2350" spc="-15" dirty="0">
                <a:latin typeface="Times New Roman"/>
                <a:cs typeface="Times New Roman"/>
              </a:rPr>
              <a:t>olacaktır.</a:t>
            </a:r>
            <a:endParaRPr sz="23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370205" algn="ctr">
              <a:lnSpc>
                <a:spcPct val="100000"/>
              </a:lnSpc>
            </a:pPr>
            <a:r>
              <a:rPr sz="2450" spc="-5" dirty="0">
                <a:solidFill>
                  <a:srgbClr val="BF0000"/>
                </a:solidFill>
                <a:latin typeface="Times New Roman"/>
                <a:cs typeface="Times New Roman"/>
              </a:rPr>
              <a:t>Belli</a:t>
            </a:r>
            <a:r>
              <a:rPr sz="2450" spc="-2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125" dirty="0">
                <a:solidFill>
                  <a:srgbClr val="BF0000"/>
                </a:solidFill>
                <a:latin typeface="Times New Roman"/>
                <a:cs typeface="Times New Roman"/>
              </a:rPr>
              <a:t>programlar</a:t>
            </a:r>
            <a:r>
              <a:rPr sz="2450" spc="-6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25" dirty="0">
                <a:solidFill>
                  <a:srgbClr val="BF0000"/>
                </a:solidFill>
                <a:latin typeface="Times New Roman"/>
                <a:cs typeface="Times New Roman"/>
              </a:rPr>
              <a:t>için</a:t>
            </a:r>
            <a:r>
              <a:rPr sz="2450" spc="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55" dirty="0">
                <a:solidFill>
                  <a:srgbClr val="BF0000"/>
                </a:solidFill>
                <a:latin typeface="Times New Roman"/>
                <a:cs typeface="Times New Roman"/>
              </a:rPr>
              <a:t>getirilen</a:t>
            </a:r>
            <a:r>
              <a:rPr sz="2450" spc="-2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110" dirty="0">
                <a:solidFill>
                  <a:srgbClr val="BF0000"/>
                </a:solidFill>
                <a:latin typeface="Times New Roman"/>
                <a:cs typeface="Times New Roman"/>
              </a:rPr>
              <a:t>başarı</a:t>
            </a:r>
            <a:r>
              <a:rPr sz="2450" spc="-2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80" dirty="0">
                <a:solidFill>
                  <a:srgbClr val="BF0000"/>
                </a:solidFill>
                <a:latin typeface="Times New Roman"/>
                <a:cs typeface="Times New Roman"/>
              </a:rPr>
              <a:t>sıralaması</a:t>
            </a:r>
            <a:r>
              <a:rPr sz="2450" spc="-45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110" dirty="0">
                <a:solidFill>
                  <a:srgbClr val="BF0000"/>
                </a:solidFill>
                <a:latin typeface="Times New Roman"/>
                <a:cs typeface="Times New Roman"/>
              </a:rPr>
              <a:t>şartına</a:t>
            </a:r>
            <a:r>
              <a:rPr sz="2450" spc="25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80" dirty="0">
                <a:solidFill>
                  <a:srgbClr val="BF0000"/>
                </a:solidFill>
                <a:latin typeface="Times New Roman"/>
                <a:cs typeface="Times New Roman"/>
              </a:rPr>
              <a:t>devam</a:t>
            </a:r>
            <a:r>
              <a:rPr sz="2450" spc="-1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55" dirty="0">
                <a:solidFill>
                  <a:srgbClr val="BF0000"/>
                </a:solidFill>
                <a:latin typeface="Times New Roman"/>
                <a:cs typeface="Times New Roman"/>
              </a:rPr>
              <a:t>edilecektir</a:t>
            </a:r>
            <a:endParaRPr sz="2450" dirty="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pPr marL="25400">
                <a:lnSpc>
                  <a:spcPts val="1250"/>
                </a:lnSpc>
              </a:pPr>
              <a:t>15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01524" y="2825051"/>
            <a:ext cx="9500004" cy="40863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spc="114" dirty="0">
                <a:solidFill>
                  <a:srgbClr val="0C79CA"/>
                </a:solidFill>
                <a:latin typeface="Times New Roman"/>
                <a:cs typeface="Times New Roman"/>
              </a:rPr>
              <a:t>SÖZ: </a:t>
            </a:r>
            <a:r>
              <a:rPr sz="2600" spc="-25" dirty="0">
                <a:latin typeface="Times New Roman"/>
                <a:cs typeface="Times New Roman"/>
              </a:rPr>
              <a:t>[Temel Yeterlilik </a:t>
            </a:r>
            <a:r>
              <a:rPr sz="2600" spc="-30" dirty="0">
                <a:latin typeface="Times New Roman"/>
                <a:cs typeface="Times New Roman"/>
              </a:rPr>
              <a:t>Testi </a:t>
            </a:r>
            <a:r>
              <a:rPr sz="2600" spc="5" dirty="0">
                <a:latin typeface="Times New Roman"/>
                <a:cs typeface="Times New Roman"/>
              </a:rPr>
              <a:t>%40] + </a:t>
            </a:r>
            <a:r>
              <a:rPr sz="2600" spc="0" dirty="0">
                <a:latin typeface="Times New Roman"/>
                <a:cs typeface="Times New Roman"/>
              </a:rPr>
              <a:t>[Sözel </a:t>
            </a:r>
            <a:r>
              <a:rPr sz="2600" spc="-40" dirty="0">
                <a:latin typeface="Times New Roman"/>
                <a:cs typeface="Times New Roman"/>
              </a:rPr>
              <a:t>Test</a:t>
            </a:r>
            <a:r>
              <a:rPr sz="2600" spc="5" dirty="0">
                <a:latin typeface="Times New Roman"/>
                <a:cs typeface="Times New Roman"/>
              </a:rPr>
              <a:t> %60</a:t>
            </a:r>
            <a:r>
              <a:rPr sz="2600" spc="5" dirty="0" smtClean="0">
                <a:latin typeface="Times New Roman"/>
                <a:cs typeface="Times New Roman"/>
              </a:rPr>
              <a:t>]</a:t>
            </a:r>
            <a:r>
              <a:rPr lang="tr-TR" sz="2600" spc="5" dirty="0" smtClean="0">
                <a:latin typeface="Times New Roman"/>
                <a:cs typeface="Times New Roman"/>
              </a:rPr>
              <a:t>+OBP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12700"/>
            <a:r>
              <a:rPr sz="2600" spc="-70" dirty="0">
                <a:solidFill>
                  <a:srgbClr val="0C79CA"/>
                </a:solidFill>
                <a:latin typeface="Times New Roman"/>
                <a:cs typeface="Times New Roman"/>
              </a:rPr>
              <a:t>SAY: </a:t>
            </a:r>
            <a:r>
              <a:rPr sz="2600" spc="-25" dirty="0">
                <a:latin typeface="Times New Roman"/>
                <a:cs typeface="Times New Roman"/>
              </a:rPr>
              <a:t>[Temel Yeterlilik </a:t>
            </a:r>
            <a:r>
              <a:rPr sz="2600" spc="-30" dirty="0">
                <a:latin typeface="Times New Roman"/>
                <a:cs typeface="Times New Roman"/>
              </a:rPr>
              <a:t>Testi </a:t>
            </a:r>
            <a:r>
              <a:rPr sz="2600" spc="5" dirty="0">
                <a:latin typeface="Times New Roman"/>
                <a:cs typeface="Times New Roman"/>
              </a:rPr>
              <a:t>%40] + </a:t>
            </a:r>
            <a:r>
              <a:rPr sz="2600" spc="0" dirty="0">
                <a:latin typeface="Times New Roman"/>
                <a:cs typeface="Times New Roman"/>
              </a:rPr>
              <a:t>[Sayısal </a:t>
            </a:r>
            <a:r>
              <a:rPr sz="2600" spc="-40" dirty="0">
                <a:latin typeface="Times New Roman"/>
                <a:cs typeface="Times New Roman"/>
              </a:rPr>
              <a:t>Test</a:t>
            </a:r>
            <a:r>
              <a:rPr sz="2600" spc="15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%60</a:t>
            </a:r>
            <a:r>
              <a:rPr sz="2600" spc="10" dirty="0" smtClean="0">
                <a:latin typeface="Times New Roman"/>
                <a:cs typeface="Times New Roman"/>
              </a:rPr>
              <a:t>]</a:t>
            </a:r>
            <a:r>
              <a:rPr lang="tr-TR" sz="2600" spc="5" dirty="0" smtClean="0">
                <a:latin typeface="Times New Roman"/>
                <a:cs typeface="Times New Roman"/>
              </a:rPr>
              <a:t> +OBP</a:t>
            </a:r>
            <a:endParaRPr lang="tr-TR" sz="2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12700">
              <a:tabLst>
                <a:tab pos="754380" algn="l"/>
              </a:tabLst>
            </a:pPr>
            <a:r>
              <a:rPr sz="2600" spc="100" dirty="0">
                <a:solidFill>
                  <a:srgbClr val="0C79CA"/>
                </a:solidFill>
                <a:latin typeface="Times New Roman"/>
                <a:cs typeface="Times New Roman"/>
              </a:rPr>
              <a:t>EA:	</a:t>
            </a:r>
            <a:r>
              <a:rPr sz="2600" spc="-25" dirty="0">
                <a:latin typeface="Times New Roman"/>
                <a:cs typeface="Times New Roman"/>
              </a:rPr>
              <a:t>[Temel Yeterlilik </a:t>
            </a:r>
            <a:r>
              <a:rPr sz="2600" spc="-30" dirty="0">
                <a:latin typeface="Times New Roman"/>
                <a:cs typeface="Times New Roman"/>
              </a:rPr>
              <a:t>Testi </a:t>
            </a:r>
            <a:r>
              <a:rPr sz="2600" spc="10" dirty="0">
                <a:latin typeface="Times New Roman"/>
                <a:cs typeface="Times New Roman"/>
              </a:rPr>
              <a:t>%40] </a:t>
            </a:r>
            <a:r>
              <a:rPr sz="2600" spc="5" dirty="0">
                <a:latin typeface="Times New Roman"/>
                <a:cs typeface="Times New Roman"/>
              </a:rPr>
              <a:t>+ </a:t>
            </a:r>
            <a:r>
              <a:rPr sz="2600" spc="0" dirty="0">
                <a:latin typeface="Times New Roman"/>
                <a:cs typeface="Times New Roman"/>
              </a:rPr>
              <a:t>[Eşit Ağırlık </a:t>
            </a:r>
            <a:r>
              <a:rPr sz="2600" spc="-30" dirty="0">
                <a:latin typeface="Times New Roman"/>
                <a:cs typeface="Times New Roman"/>
              </a:rPr>
              <a:t>Testi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%60</a:t>
            </a:r>
            <a:r>
              <a:rPr sz="2600" spc="5" dirty="0" smtClean="0">
                <a:latin typeface="Times New Roman"/>
                <a:cs typeface="Times New Roman"/>
              </a:rPr>
              <a:t>]</a:t>
            </a:r>
            <a:r>
              <a:rPr lang="tr-TR" sz="2600" spc="5" dirty="0" smtClean="0">
                <a:latin typeface="Times New Roman"/>
                <a:cs typeface="Times New Roman"/>
              </a:rPr>
              <a:t> +OBP</a:t>
            </a:r>
            <a:endParaRPr lang="tr-TR" sz="2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754380" algn="l"/>
              </a:tabLst>
            </a:pP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12700">
              <a:tabLst>
                <a:tab pos="865505" algn="l"/>
              </a:tabLst>
            </a:pPr>
            <a:r>
              <a:rPr sz="2600" spc="75" dirty="0">
                <a:solidFill>
                  <a:srgbClr val="0C79CA"/>
                </a:solidFill>
                <a:latin typeface="Times New Roman"/>
                <a:cs typeface="Times New Roman"/>
              </a:rPr>
              <a:t>DİL</a:t>
            </a:r>
            <a:r>
              <a:rPr sz="2600" spc="75" dirty="0">
                <a:solidFill>
                  <a:srgbClr val="001F60"/>
                </a:solidFill>
                <a:latin typeface="Times New Roman"/>
                <a:cs typeface="Times New Roman"/>
              </a:rPr>
              <a:t>:	</a:t>
            </a:r>
            <a:r>
              <a:rPr sz="2600" spc="-25" dirty="0">
                <a:latin typeface="Times New Roman"/>
                <a:cs typeface="Times New Roman"/>
              </a:rPr>
              <a:t>[Temel Yeterlilik </a:t>
            </a:r>
            <a:r>
              <a:rPr sz="2600" spc="-30" dirty="0">
                <a:latin typeface="Times New Roman"/>
                <a:cs typeface="Times New Roman"/>
              </a:rPr>
              <a:t>Testi </a:t>
            </a:r>
            <a:r>
              <a:rPr sz="2600" spc="10" dirty="0">
                <a:latin typeface="Times New Roman"/>
                <a:cs typeface="Times New Roman"/>
              </a:rPr>
              <a:t>%40] </a:t>
            </a:r>
            <a:r>
              <a:rPr sz="2600" spc="5" dirty="0">
                <a:latin typeface="Times New Roman"/>
                <a:cs typeface="Times New Roman"/>
              </a:rPr>
              <a:t>+ </a:t>
            </a:r>
            <a:r>
              <a:rPr sz="2600" spc="-25" dirty="0">
                <a:latin typeface="Times New Roman"/>
                <a:cs typeface="Times New Roman"/>
              </a:rPr>
              <a:t>[Yabancı </a:t>
            </a:r>
            <a:r>
              <a:rPr sz="2600" spc="0" dirty="0">
                <a:latin typeface="Times New Roman"/>
                <a:cs typeface="Times New Roman"/>
              </a:rPr>
              <a:t>Dil </a:t>
            </a:r>
            <a:r>
              <a:rPr sz="2600" spc="-30" dirty="0">
                <a:latin typeface="Times New Roman"/>
                <a:cs typeface="Times New Roman"/>
              </a:rPr>
              <a:t>Testi</a:t>
            </a:r>
            <a:r>
              <a:rPr sz="2600" spc="11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%60</a:t>
            </a:r>
            <a:r>
              <a:rPr sz="2600" spc="10" dirty="0" smtClean="0">
                <a:latin typeface="Times New Roman"/>
                <a:cs typeface="Times New Roman"/>
              </a:rPr>
              <a:t>]</a:t>
            </a:r>
            <a:r>
              <a:rPr lang="tr-TR" sz="2600" spc="5" dirty="0" smtClean="0">
                <a:latin typeface="Times New Roman"/>
                <a:cs typeface="Times New Roman"/>
              </a:rPr>
              <a:t> +OBP</a:t>
            </a:r>
            <a:endParaRPr lang="tr-TR" sz="2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865505" algn="l"/>
              </a:tabLst>
            </a:pP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pPr marL="25400">
                <a:lnSpc>
                  <a:spcPts val="1250"/>
                </a:lnSpc>
              </a:pPr>
              <a:t>16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  <p:sp>
        <p:nvSpPr>
          <p:cNvPr id="81" name="Dikdörtgen 80"/>
          <p:cNvSpPr/>
          <p:nvPr/>
        </p:nvSpPr>
        <p:spPr>
          <a:xfrm>
            <a:off x="1079500" y="2174686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1765" algn="ctr">
              <a:lnSpc>
                <a:spcPct val="100000"/>
              </a:lnSpc>
              <a:spcBef>
                <a:spcPts val="1165"/>
              </a:spcBef>
            </a:pPr>
            <a:r>
              <a:rPr lang="tr-TR" sz="2800" b="1" spc="15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GENEL PUANIN HESAPLANMASINDA</a:t>
            </a:r>
            <a:endParaRPr lang="tr-TR" sz="2800" b="1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226341" y="2401253"/>
            <a:ext cx="8018145" cy="3216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8645">
              <a:lnSpc>
                <a:spcPct val="100000"/>
              </a:lnSpc>
              <a:spcBef>
                <a:spcPts val="105"/>
              </a:spcBef>
            </a:pPr>
            <a:r>
              <a:rPr sz="2800" spc="200" dirty="0">
                <a:solidFill>
                  <a:srgbClr val="5967AF"/>
                </a:solidFill>
                <a:latin typeface="Times New Roman"/>
                <a:cs typeface="Times New Roman"/>
              </a:rPr>
              <a:t>Özel </a:t>
            </a:r>
            <a:r>
              <a:rPr sz="2800" spc="260" dirty="0">
                <a:solidFill>
                  <a:srgbClr val="5967AF"/>
                </a:solidFill>
                <a:latin typeface="Times New Roman"/>
                <a:cs typeface="Times New Roman"/>
              </a:rPr>
              <a:t>Yetenekle </a:t>
            </a:r>
            <a:r>
              <a:rPr sz="2800" spc="285" dirty="0">
                <a:solidFill>
                  <a:srgbClr val="5967AF"/>
                </a:solidFill>
                <a:latin typeface="Times New Roman"/>
                <a:cs typeface="Times New Roman"/>
              </a:rPr>
              <a:t>Öğrenci </a:t>
            </a:r>
            <a:r>
              <a:rPr sz="2800" spc="204" dirty="0">
                <a:solidFill>
                  <a:srgbClr val="5967AF"/>
                </a:solidFill>
                <a:latin typeface="Times New Roman"/>
                <a:cs typeface="Times New Roman"/>
              </a:rPr>
              <a:t>Alan</a:t>
            </a:r>
            <a:r>
              <a:rPr sz="2800" spc="-430" dirty="0">
                <a:solidFill>
                  <a:srgbClr val="5967AF"/>
                </a:solidFill>
                <a:latin typeface="Times New Roman"/>
                <a:cs typeface="Times New Roman"/>
              </a:rPr>
              <a:t> </a:t>
            </a:r>
            <a:r>
              <a:rPr sz="2800" spc="225" dirty="0">
                <a:solidFill>
                  <a:srgbClr val="5967AF"/>
                </a:solidFill>
                <a:latin typeface="Times New Roman"/>
                <a:cs typeface="Times New Roman"/>
              </a:rPr>
              <a:t>Programlar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200"/>
              </a:lnSpc>
            </a:pPr>
            <a:r>
              <a:rPr sz="2600" spc="0" dirty="0">
                <a:latin typeface="Times New Roman"/>
                <a:cs typeface="Times New Roman"/>
              </a:rPr>
              <a:t>Özel </a:t>
            </a:r>
            <a:r>
              <a:rPr sz="2600" spc="5" dirty="0">
                <a:latin typeface="Times New Roman"/>
                <a:cs typeface="Times New Roman"/>
              </a:rPr>
              <a:t>yetenekle öğrenci alan programlar </a:t>
            </a:r>
            <a:r>
              <a:rPr sz="2600" spc="0" dirty="0">
                <a:latin typeface="Times New Roman"/>
                <a:cs typeface="Times New Roman"/>
              </a:rPr>
              <a:t>için baraj </a:t>
            </a:r>
            <a:r>
              <a:rPr sz="2600" spc="5" dirty="0">
                <a:latin typeface="Times New Roman"/>
                <a:cs typeface="Times New Roman"/>
              </a:rPr>
              <a:t>puanı </a:t>
            </a:r>
            <a:r>
              <a:rPr sz="2600" spc="665" dirty="0">
                <a:latin typeface="Times New Roman"/>
                <a:cs typeface="Times New Roman"/>
              </a:rPr>
              <a:t> </a:t>
            </a:r>
            <a:r>
              <a:rPr sz="2600" spc="0" dirty="0">
                <a:latin typeface="Times New Roman"/>
                <a:cs typeface="Times New Roman"/>
              </a:rPr>
              <a:t>geçen sene ile aynı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tutulmuştur.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200"/>
              </a:lnSpc>
            </a:pPr>
            <a:r>
              <a:rPr sz="2600" spc="-25" dirty="0">
                <a:latin typeface="Times New Roman"/>
                <a:cs typeface="Times New Roman"/>
              </a:rPr>
              <a:t>Temel </a:t>
            </a:r>
            <a:r>
              <a:rPr sz="2600" spc="-20" dirty="0">
                <a:latin typeface="Times New Roman"/>
                <a:cs typeface="Times New Roman"/>
              </a:rPr>
              <a:t>Yeterlilik Testi’ne </a:t>
            </a:r>
            <a:r>
              <a:rPr sz="2600" spc="5" dirty="0">
                <a:latin typeface="Times New Roman"/>
                <a:cs typeface="Times New Roman"/>
              </a:rPr>
              <a:t>giren ve </a:t>
            </a:r>
            <a:r>
              <a:rPr sz="2600" spc="-25" dirty="0">
                <a:latin typeface="Times New Roman"/>
                <a:cs typeface="Times New Roman"/>
              </a:rPr>
              <a:t>Temel </a:t>
            </a:r>
            <a:r>
              <a:rPr sz="2600" spc="-20" dirty="0">
                <a:latin typeface="Times New Roman"/>
                <a:cs typeface="Times New Roman"/>
              </a:rPr>
              <a:t>Yeterlilik </a:t>
            </a:r>
            <a:r>
              <a:rPr sz="2600" spc="-25" dirty="0">
                <a:latin typeface="Times New Roman"/>
                <a:cs typeface="Times New Roman"/>
              </a:rPr>
              <a:t>Testi  </a:t>
            </a:r>
            <a:r>
              <a:rPr sz="2600" spc="5" dirty="0">
                <a:latin typeface="Times New Roman"/>
                <a:cs typeface="Times New Roman"/>
              </a:rPr>
              <a:t>Puanı </a:t>
            </a:r>
            <a:r>
              <a:rPr sz="2600" spc="75" dirty="0">
                <a:solidFill>
                  <a:srgbClr val="C30000"/>
                </a:solidFill>
                <a:latin typeface="Times New Roman"/>
                <a:cs typeface="Times New Roman"/>
              </a:rPr>
              <a:t>en </a:t>
            </a:r>
            <a:r>
              <a:rPr sz="2600" spc="80" dirty="0">
                <a:solidFill>
                  <a:srgbClr val="C30000"/>
                </a:solidFill>
                <a:latin typeface="Times New Roman"/>
                <a:cs typeface="Times New Roman"/>
              </a:rPr>
              <a:t>az </a:t>
            </a:r>
            <a:r>
              <a:rPr sz="2600" spc="5" dirty="0">
                <a:solidFill>
                  <a:srgbClr val="C30000"/>
                </a:solidFill>
                <a:latin typeface="Times New Roman"/>
                <a:cs typeface="Times New Roman"/>
              </a:rPr>
              <a:t>150 </a:t>
            </a:r>
            <a:r>
              <a:rPr sz="2600" spc="0" dirty="0">
                <a:latin typeface="Times New Roman"/>
                <a:cs typeface="Times New Roman"/>
              </a:rPr>
              <a:t>olan </a:t>
            </a:r>
            <a:r>
              <a:rPr sz="2600" spc="5" dirty="0">
                <a:latin typeface="Times New Roman"/>
                <a:cs typeface="Times New Roman"/>
              </a:rPr>
              <a:t>adaylar </a:t>
            </a:r>
            <a:r>
              <a:rPr sz="2600" spc="0" dirty="0">
                <a:latin typeface="Times New Roman"/>
                <a:cs typeface="Times New Roman"/>
              </a:rPr>
              <a:t>Özel </a:t>
            </a:r>
            <a:r>
              <a:rPr sz="2600" spc="-20" dirty="0">
                <a:latin typeface="Times New Roman"/>
                <a:cs typeface="Times New Roman"/>
              </a:rPr>
              <a:t>Yetenekle </a:t>
            </a:r>
            <a:r>
              <a:rPr sz="2600" spc="5" dirty="0">
                <a:latin typeface="Times New Roman"/>
                <a:cs typeface="Times New Roman"/>
              </a:rPr>
              <a:t>Öğrenci </a:t>
            </a:r>
            <a:r>
              <a:rPr sz="2600" spc="0" dirty="0">
                <a:latin typeface="Times New Roman"/>
                <a:cs typeface="Times New Roman"/>
              </a:rPr>
              <a:t>Alan  Lisans </a:t>
            </a:r>
            <a:r>
              <a:rPr sz="2600" spc="5" dirty="0">
                <a:latin typeface="Times New Roman"/>
                <a:cs typeface="Times New Roman"/>
              </a:rPr>
              <a:t>programlarını </a:t>
            </a:r>
            <a:r>
              <a:rPr sz="2600" dirty="0">
                <a:latin typeface="Times New Roman"/>
                <a:cs typeface="Times New Roman"/>
              </a:rPr>
              <a:t>tercih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edebileceklerdir.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pPr marL="25400">
                <a:lnSpc>
                  <a:spcPts val="1250"/>
                </a:lnSpc>
              </a:pPr>
              <a:t>17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776714" y="2268740"/>
            <a:ext cx="8746490" cy="4043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9750">
              <a:lnSpc>
                <a:spcPct val="100000"/>
              </a:lnSpc>
              <a:spcBef>
                <a:spcPts val="105"/>
              </a:spcBef>
            </a:pPr>
            <a:r>
              <a:rPr sz="2800" spc="235" dirty="0">
                <a:solidFill>
                  <a:srgbClr val="5967AF"/>
                </a:solidFill>
                <a:latin typeface="Times New Roman"/>
                <a:cs typeface="Times New Roman"/>
              </a:rPr>
              <a:t>Orta </a:t>
            </a:r>
            <a:r>
              <a:rPr sz="2800" spc="240" dirty="0">
                <a:solidFill>
                  <a:srgbClr val="5967AF"/>
                </a:solidFill>
                <a:latin typeface="Times New Roman"/>
                <a:cs typeface="Times New Roman"/>
              </a:rPr>
              <a:t>Öğretim </a:t>
            </a:r>
            <a:r>
              <a:rPr sz="2800" spc="155" dirty="0">
                <a:solidFill>
                  <a:srgbClr val="5967AF"/>
                </a:solidFill>
                <a:latin typeface="Times New Roman"/>
                <a:cs typeface="Times New Roman"/>
              </a:rPr>
              <a:t>Başarı </a:t>
            </a:r>
            <a:r>
              <a:rPr sz="2800" spc="204" dirty="0">
                <a:solidFill>
                  <a:srgbClr val="5967AF"/>
                </a:solidFill>
                <a:latin typeface="Times New Roman"/>
                <a:cs typeface="Times New Roman"/>
              </a:rPr>
              <a:t>Puanı </a:t>
            </a:r>
            <a:r>
              <a:rPr sz="2800" spc="65" dirty="0">
                <a:solidFill>
                  <a:srgbClr val="5967AF"/>
                </a:solidFill>
                <a:latin typeface="Times New Roman"/>
                <a:cs typeface="Times New Roman"/>
              </a:rPr>
              <a:t>(OBP)</a:t>
            </a:r>
            <a:r>
              <a:rPr sz="2800" spc="-400" dirty="0">
                <a:solidFill>
                  <a:srgbClr val="5967AF"/>
                </a:solidFill>
                <a:latin typeface="Times New Roman"/>
                <a:cs typeface="Times New Roman"/>
              </a:rPr>
              <a:t> </a:t>
            </a:r>
            <a:r>
              <a:rPr sz="2800" spc="285" dirty="0">
                <a:solidFill>
                  <a:srgbClr val="5967AF"/>
                </a:solidFill>
                <a:latin typeface="Times New Roman"/>
                <a:cs typeface="Times New Roman"/>
              </a:rPr>
              <a:t>Hesaplaması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1200"/>
              </a:lnSpc>
              <a:spcBef>
                <a:spcPts val="5"/>
              </a:spcBef>
            </a:pPr>
            <a:r>
              <a:rPr sz="2600" spc="5" dirty="0">
                <a:latin typeface="Times New Roman"/>
                <a:cs typeface="Times New Roman"/>
              </a:rPr>
              <a:t>Ortaöğretim</a:t>
            </a:r>
            <a:r>
              <a:rPr sz="2600" spc="665" dirty="0">
                <a:latin typeface="Times New Roman"/>
                <a:cs typeface="Times New Roman"/>
              </a:rPr>
              <a:t> </a:t>
            </a:r>
            <a:r>
              <a:rPr sz="2600" spc="0" dirty="0">
                <a:latin typeface="Times New Roman"/>
                <a:cs typeface="Times New Roman"/>
              </a:rPr>
              <a:t>Başarı </a:t>
            </a:r>
            <a:r>
              <a:rPr sz="2600" spc="5" dirty="0">
                <a:latin typeface="Times New Roman"/>
                <a:cs typeface="Times New Roman"/>
              </a:rPr>
              <a:t>Puanı’nın hesaplanmasında </a:t>
            </a:r>
            <a:r>
              <a:rPr sz="2600" spc="10" dirty="0">
                <a:latin typeface="Times New Roman"/>
                <a:cs typeface="Times New Roman"/>
              </a:rPr>
              <a:t>herhangi </a:t>
            </a:r>
            <a:r>
              <a:rPr sz="2600" dirty="0">
                <a:latin typeface="Times New Roman"/>
                <a:cs typeface="Times New Roman"/>
              </a:rPr>
              <a:t>bir  </a:t>
            </a:r>
            <a:r>
              <a:rPr sz="2600" spc="0" dirty="0">
                <a:latin typeface="Times New Roman"/>
                <a:cs typeface="Times New Roman"/>
              </a:rPr>
              <a:t>değişikliğe </a:t>
            </a:r>
            <a:r>
              <a:rPr sz="2600" spc="-5" dirty="0">
                <a:latin typeface="Times New Roman"/>
                <a:cs typeface="Times New Roman"/>
              </a:rPr>
              <a:t>gidilmemiştir. </a:t>
            </a:r>
            <a:r>
              <a:rPr sz="2600" spc="-15" dirty="0">
                <a:latin typeface="Times New Roman"/>
                <a:cs typeface="Times New Roman"/>
              </a:rPr>
              <a:t>Yerleştirme </a:t>
            </a:r>
            <a:r>
              <a:rPr sz="2600" spc="5" dirty="0">
                <a:latin typeface="Times New Roman"/>
                <a:cs typeface="Times New Roman"/>
              </a:rPr>
              <a:t>puanlarına etkisi </a:t>
            </a:r>
            <a:r>
              <a:rPr sz="2600" spc="35" dirty="0">
                <a:solidFill>
                  <a:srgbClr val="C30000"/>
                </a:solidFill>
                <a:latin typeface="Times New Roman"/>
                <a:cs typeface="Times New Roman"/>
              </a:rPr>
              <a:t>geçen  </a:t>
            </a:r>
            <a:r>
              <a:rPr sz="2600" spc="50" dirty="0">
                <a:solidFill>
                  <a:srgbClr val="C30000"/>
                </a:solidFill>
                <a:latin typeface="Times New Roman"/>
                <a:cs typeface="Times New Roman"/>
              </a:rPr>
              <a:t>seneki </a:t>
            </a:r>
            <a:r>
              <a:rPr sz="2600" spc="40" dirty="0">
                <a:solidFill>
                  <a:srgbClr val="C30000"/>
                </a:solidFill>
                <a:latin typeface="Times New Roman"/>
                <a:cs typeface="Times New Roman"/>
              </a:rPr>
              <a:t>gibi </a:t>
            </a:r>
            <a:r>
              <a:rPr sz="2600" spc="80" dirty="0">
                <a:solidFill>
                  <a:srgbClr val="C30000"/>
                </a:solidFill>
                <a:latin typeface="Times New Roman"/>
                <a:cs typeface="Times New Roman"/>
              </a:rPr>
              <a:t>aynı </a:t>
            </a:r>
            <a:r>
              <a:rPr sz="2600" spc="150" dirty="0">
                <a:solidFill>
                  <a:srgbClr val="C30000"/>
                </a:solidFill>
                <a:latin typeface="Times New Roman"/>
                <a:cs typeface="Times New Roman"/>
              </a:rPr>
              <a:t>oranda</a:t>
            </a:r>
            <a:r>
              <a:rPr sz="2600" spc="-160" dirty="0">
                <a:solidFill>
                  <a:srgbClr val="C30000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olacaktır.</a:t>
            </a:r>
            <a:endParaRPr sz="26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099"/>
              </a:lnSpc>
              <a:spcBef>
                <a:spcPts val="1570"/>
              </a:spcBef>
            </a:pPr>
            <a:r>
              <a:rPr sz="2600" spc="0" dirty="0">
                <a:latin typeface="Times New Roman"/>
                <a:cs typeface="Times New Roman"/>
              </a:rPr>
              <a:t>Meslek lisesi </a:t>
            </a:r>
            <a:r>
              <a:rPr sz="2600" spc="5" dirty="0">
                <a:latin typeface="Times New Roman"/>
                <a:cs typeface="Times New Roman"/>
              </a:rPr>
              <a:t>mezunlarına </a:t>
            </a:r>
            <a:r>
              <a:rPr sz="2600" spc="10" dirty="0">
                <a:latin typeface="Times New Roman"/>
                <a:cs typeface="Times New Roman"/>
              </a:rPr>
              <a:t>geçen </a:t>
            </a:r>
            <a:r>
              <a:rPr sz="2600" spc="5" dirty="0">
                <a:latin typeface="Times New Roman"/>
                <a:cs typeface="Times New Roman"/>
              </a:rPr>
              <a:t>seneki </a:t>
            </a:r>
            <a:r>
              <a:rPr sz="2600" spc="0" dirty="0">
                <a:latin typeface="Times New Roman"/>
                <a:cs typeface="Times New Roman"/>
              </a:rPr>
              <a:t>alan </a:t>
            </a:r>
            <a:r>
              <a:rPr sz="2600" spc="5" dirty="0">
                <a:latin typeface="Times New Roman"/>
                <a:cs typeface="Times New Roman"/>
              </a:rPr>
              <a:t>odaklı </a:t>
            </a:r>
            <a:r>
              <a:rPr sz="2600" spc="10" dirty="0">
                <a:latin typeface="Times New Roman"/>
                <a:cs typeface="Times New Roman"/>
              </a:rPr>
              <a:t>ek puan  </a:t>
            </a:r>
            <a:r>
              <a:rPr sz="2600" spc="5" dirty="0">
                <a:latin typeface="Times New Roman"/>
                <a:cs typeface="Times New Roman"/>
              </a:rPr>
              <a:t>uygulamasına devam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edecektir.</a:t>
            </a:r>
            <a:endParaRPr sz="2600">
              <a:latin typeface="Times New Roman"/>
              <a:cs typeface="Times New Roman"/>
            </a:endParaRPr>
          </a:p>
          <a:p>
            <a:pPr marL="12700" marR="8890" algn="just">
              <a:lnSpc>
                <a:spcPct val="101200"/>
              </a:lnSpc>
              <a:spcBef>
                <a:spcPts val="1585"/>
              </a:spcBef>
            </a:pPr>
            <a:r>
              <a:rPr sz="2600" spc="5" dirty="0">
                <a:latin typeface="Times New Roman"/>
                <a:cs typeface="Times New Roman"/>
              </a:rPr>
              <a:t>Engelli adaylara yönelik düzenlemelerin uygulanmasına devam </a:t>
            </a:r>
            <a:r>
              <a:rPr sz="2600" spc="6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edilecektir.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pPr marL="25400">
                <a:lnSpc>
                  <a:spcPts val="1250"/>
                </a:lnSpc>
              </a:pPr>
              <a:t>18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53392" y="1746107"/>
            <a:ext cx="10374908" cy="5870197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2950" spc="-35" dirty="0" err="1">
                <a:solidFill>
                  <a:srgbClr val="5967AF"/>
                </a:solidFill>
                <a:latin typeface="Times New Roman"/>
                <a:cs typeface="Times New Roman"/>
              </a:rPr>
              <a:t>Yeni</a:t>
            </a:r>
            <a:r>
              <a:rPr sz="2950" spc="5" dirty="0">
                <a:solidFill>
                  <a:srgbClr val="5967AF"/>
                </a:solidFill>
                <a:latin typeface="Times New Roman"/>
                <a:cs typeface="Times New Roman"/>
              </a:rPr>
              <a:t> </a:t>
            </a:r>
            <a:r>
              <a:rPr sz="2950" spc="60" dirty="0" err="1" smtClean="0">
                <a:solidFill>
                  <a:srgbClr val="5967AF"/>
                </a:solidFill>
                <a:latin typeface="Times New Roman"/>
                <a:cs typeface="Times New Roman"/>
              </a:rPr>
              <a:t>sistem</a:t>
            </a:r>
            <a:endParaRPr lang="tr-TR" sz="2950" spc="60" dirty="0" smtClean="0">
              <a:solidFill>
                <a:srgbClr val="5967AF"/>
              </a:solidFill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275"/>
              </a:spcBef>
              <a:buFont typeface="Arial" panose="020B0604020202020204" pitchFamily="34" charset="0"/>
              <a:buChar char="•"/>
            </a:pPr>
            <a:r>
              <a:rPr lang="tr-TR" sz="2950" spc="60" dirty="0" smtClean="0">
                <a:latin typeface="Times New Roman"/>
                <a:cs typeface="Times New Roman"/>
              </a:rPr>
              <a:t>9.45 kuralı kalktı. Geçmiş yıllarda olduğu gibi sınava başlama saati 10.00, bu saatten sonra gelenler sınava alınmayacak.</a:t>
            </a:r>
          </a:p>
          <a:p>
            <a:pPr marL="469900" indent="-457200">
              <a:lnSpc>
                <a:spcPct val="100000"/>
              </a:lnSpc>
              <a:spcBef>
                <a:spcPts val="1275"/>
              </a:spcBef>
              <a:buFont typeface="Arial" panose="020B0604020202020204" pitchFamily="34" charset="0"/>
              <a:buChar char="•"/>
            </a:pPr>
            <a:endParaRPr lang="tr-TR" sz="2950" spc="6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275"/>
              </a:spcBef>
              <a:buFont typeface="Arial" panose="020B0604020202020204" pitchFamily="34" charset="0"/>
              <a:buChar char="•"/>
            </a:pPr>
            <a:r>
              <a:rPr lang="tr-TR" sz="2950" spc="60" dirty="0" smtClean="0">
                <a:latin typeface="Times New Roman"/>
                <a:cs typeface="Times New Roman"/>
              </a:rPr>
              <a:t>Sorular MEB müfredatından sorulacak.</a:t>
            </a:r>
          </a:p>
          <a:p>
            <a:pPr marL="469900" indent="-457200">
              <a:lnSpc>
                <a:spcPct val="100000"/>
              </a:lnSpc>
              <a:spcBef>
                <a:spcPts val="1275"/>
              </a:spcBef>
              <a:buFont typeface="Arial" panose="020B0604020202020204" pitchFamily="34" charset="0"/>
              <a:buChar char="•"/>
            </a:pPr>
            <a:endParaRPr lang="tr-TR" sz="2950" spc="6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275"/>
              </a:spcBef>
              <a:buFont typeface="Arial" panose="020B0604020202020204" pitchFamily="34" charset="0"/>
              <a:buChar char="•"/>
            </a:pPr>
            <a:r>
              <a:rPr lang="tr-TR" sz="2950" spc="60" dirty="0" smtClean="0">
                <a:latin typeface="Times New Roman"/>
                <a:cs typeface="Times New Roman"/>
              </a:rPr>
              <a:t>Açık uçlu sorular birinci oturumda Türkçe ve Matematikte birer tane sorulabilir.</a:t>
            </a:r>
          </a:p>
          <a:p>
            <a:pPr marL="469900" indent="-457200">
              <a:lnSpc>
                <a:spcPct val="100000"/>
              </a:lnSpc>
              <a:spcBef>
                <a:spcPts val="1275"/>
              </a:spcBef>
              <a:buFont typeface="Arial" panose="020B0604020202020204" pitchFamily="34" charset="0"/>
              <a:buChar char="•"/>
            </a:pPr>
            <a:endParaRPr lang="tr-TR" sz="2950" spc="6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275"/>
              </a:spcBef>
              <a:buFont typeface="Arial" panose="020B0604020202020204" pitchFamily="34" charset="0"/>
              <a:buChar char="•"/>
            </a:pPr>
            <a:endParaRPr sz="2950" dirty="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pPr marL="25400">
                <a:lnSpc>
                  <a:spcPts val="1250"/>
                </a:lnSpc>
              </a:pPr>
              <a:t>19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</p:spTree>
    <p:extLst>
      <p:ext uri="{BB962C8B-B14F-4D97-AF65-F5344CB8AC3E}">
        <p14:creationId xmlns="" xmlns:p14="http://schemas.microsoft.com/office/powerpoint/2010/main" val="47133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856" y="3019425"/>
            <a:ext cx="10386672" cy="3385542"/>
          </a:xfrm>
        </p:spPr>
        <p:txBody>
          <a:bodyPr/>
          <a:lstStyle/>
          <a:p>
            <a:pPr algn="ctr"/>
            <a:r>
              <a:rPr lang="tr-TR" sz="4400" b="1" dirty="0" smtClean="0"/>
              <a:t>SINAV BAŞVURU TARİHİ: MART 2018</a:t>
            </a:r>
          </a:p>
          <a:p>
            <a:pPr algn="ctr"/>
            <a:r>
              <a:rPr lang="tr-TR" sz="4400" b="1" dirty="0" smtClean="0"/>
              <a:t>SINAV BAŞVURU ÜCRETİ : 120 TL</a:t>
            </a:r>
            <a:endParaRPr lang="tr-TR" sz="4400" b="1" dirty="0"/>
          </a:p>
          <a:p>
            <a:pPr algn="ctr"/>
            <a:r>
              <a:rPr lang="tr-TR" sz="4400" b="1" dirty="0" smtClean="0"/>
              <a:t>SINAV TARİHİ: 23-24 HAZİRAN 2018</a:t>
            </a:r>
          </a:p>
          <a:p>
            <a:pPr algn="ctr"/>
            <a:r>
              <a:rPr lang="tr-TR" sz="4400" b="1" dirty="0" smtClean="0"/>
              <a:t>SONUÇ AÇIKLAMA TARİHİ : TEMMUZ 2018</a:t>
            </a:r>
          </a:p>
          <a:p>
            <a:pPr algn="ctr"/>
            <a:endParaRPr lang="tr-TR" sz="4400" b="1" dirty="0"/>
          </a:p>
        </p:txBody>
      </p:sp>
      <p:sp>
        <p:nvSpPr>
          <p:cNvPr id="4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49312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53392" y="1746107"/>
            <a:ext cx="9712960" cy="4698365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2950" spc="-35" dirty="0">
                <a:solidFill>
                  <a:srgbClr val="5967AF"/>
                </a:solidFill>
                <a:latin typeface="Times New Roman"/>
                <a:cs typeface="Times New Roman"/>
              </a:rPr>
              <a:t>Yeni</a:t>
            </a:r>
            <a:r>
              <a:rPr sz="2950" spc="5" dirty="0">
                <a:solidFill>
                  <a:srgbClr val="5967AF"/>
                </a:solidFill>
                <a:latin typeface="Times New Roman"/>
                <a:cs typeface="Times New Roman"/>
              </a:rPr>
              <a:t> </a:t>
            </a:r>
            <a:r>
              <a:rPr sz="2950" spc="60" dirty="0">
                <a:solidFill>
                  <a:srgbClr val="5967AF"/>
                </a:solidFill>
                <a:latin typeface="Times New Roman"/>
                <a:cs typeface="Times New Roman"/>
              </a:rPr>
              <a:t>sistem</a:t>
            </a:r>
            <a:endParaRPr sz="2950" dirty="0">
              <a:latin typeface="Times New Roman"/>
              <a:cs typeface="Times New Roman"/>
            </a:endParaRPr>
          </a:p>
          <a:p>
            <a:pPr marL="312420" indent="-299720">
              <a:lnSpc>
                <a:spcPct val="100000"/>
              </a:lnSpc>
              <a:spcBef>
                <a:spcPts val="969"/>
              </a:spcBef>
              <a:buChar char=""/>
              <a:tabLst>
                <a:tab pos="313055" algn="l"/>
              </a:tabLst>
            </a:pPr>
            <a:r>
              <a:rPr sz="2450" spc="0" dirty="0">
                <a:latin typeface="Times New Roman"/>
                <a:cs typeface="Times New Roman"/>
              </a:rPr>
              <a:t>Daha </a:t>
            </a:r>
            <a:r>
              <a:rPr sz="2450" dirty="0">
                <a:latin typeface="Times New Roman"/>
                <a:cs typeface="Times New Roman"/>
              </a:rPr>
              <a:t>yalın, </a:t>
            </a:r>
            <a:r>
              <a:rPr sz="2450" spc="0" dirty="0">
                <a:latin typeface="Times New Roman"/>
                <a:cs typeface="Times New Roman"/>
              </a:rPr>
              <a:t>sade </a:t>
            </a:r>
            <a:r>
              <a:rPr sz="2450" dirty="0">
                <a:latin typeface="Times New Roman"/>
                <a:cs typeface="Times New Roman"/>
              </a:rPr>
              <a:t>ve </a:t>
            </a:r>
            <a:r>
              <a:rPr sz="2450" spc="0" dirty="0">
                <a:latin typeface="Times New Roman"/>
                <a:cs typeface="Times New Roman"/>
              </a:rPr>
              <a:t>kolay </a:t>
            </a:r>
            <a:r>
              <a:rPr sz="2450" spc="-5" dirty="0">
                <a:latin typeface="Times New Roman"/>
                <a:cs typeface="Times New Roman"/>
              </a:rPr>
              <a:t>anlaşılabilir </a:t>
            </a:r>
            <a:r>
              <a:rPr sz="2450" dirty="0">
                <a:latin typeface="Times New Roman"/>
                <a:cs typeface="Times New Roman"/>
              </a:rPr>
              <a:t>bir</a:t>
            </a:r>
            <a:r>
              <a:rPr sz="2450" spc="-20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sistem,</a:t>
            </a:r>
          </a:p>
          <a:p>
            <a:pPr marL="413384">
              <a:lnSpc>
                <a:spcPct val="100000"/>
              </a:lnSpc>
              <a:spcBef>
                <a:spcPts val="1475"/>
              </a:spcBef>
            </a:pPr>
            <a:r>
              <a:rPr sz="2450" spc="5" dirty="0">
                <a:latin typeface="Times New Roman"/>
                <a:cs typeface="Times New Roman"/>
              </a:rPr>
              <a:t>Sınav </a:t>
            </a:r>
            <a:r>
              <a:rPr sz="2450" spc="0" dirty="0">
                <a:latin typeface="Times New Roman"/>
                <a:cs typeface="Times New Roman"/>
              </a:rPr>
              <a:t>puan </a:t>
            </a:r>
            <a:r>
              <a:rPr sz="2450" spc="-5" dirty="0">
                <a:latin typeface="Times New Roman"/>
                <a:cs typeface="Times New Roman"/>
              </a:rPr>
              <a:t>türleri </a:t>
            </a:r>
            <a:r>
              <a:rPr sz="2450" dirty="0">
                <a:latin typeface="Times New Roman"/>
                <a:cs typeface="Times New Roman"/>
              </a:rPr>
              <a:t>18’den, </a:t>
            </a:r>
            <a:r>
              <a:rPr lang="tr-TR" sz="2450" dirty="0">
                <a:latin typeface="Times New Roman"/>
                <a:cs typeface="Times New Roman"/>
              </a:rPr>
              <a:t>4</a:t>
            </a:r>
            <a:r>
              <a:rPr sz="2450" spc="0" dirty="0" smtClean="0">
                <a:latin typeface="Times New Roman"/>
                <a:cs typeface="Times New Roman"/>
              </a:rPr>
              <a:t>’e</a:t>
            </a:r>
            <a:r>
              <a:rPr sz="2450" spc="-110" dirty="0" smtClean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indirilmiştir,</a:t>
            </a:r>
            <a:endParaRPr sz="2450" dirty="0">
              <a:latin typeface="Times New Roman"/>
              <a:cs typeface="Times New Roman"/>
            </a:endParaRPr>
          </a:p>
          <a:p>
            <a:pPr marL="662940" marR="5080" indent="-250190">
              <a:lnSpc>
                <a:spcPct val="150200"/>
              </a:lnSpc>
              <a:spcBef>
                <a:spcPts val="10"/>
              </a:spcBef>
            </a:pPr>
            <a:r>
              <a:rPr sz="2450" spc="5" dirty="0">
                <a:latin typeface="Times New Roman"/>
                <a:cs typeface="Times New Roman"/>
              </a:rPr>
              <a:t>Sınav </a:t>
            </a:r>
            <a:r>
              <a:rPr sz="2450" spc="0" dirty="0">
                <a:latin typeface="Times New Roman"/>
                <a:cs typeface="Times New Roman"/>
              </a:rPr>
              <a:t>5 </a:t>
            </a:r>
            <a:r>
              <a:rPr sz="2450" dirty="0">
                <a:latin typeface="Times New Roman"/>
                <a:cs typeface="Times New Roman"/>
              </a:rPr>
              <a:t>hafta sonundan </a:t>
            </a:r>
            <a:r>
              <a:rPr sz="2450" spc="0" dirty="0">
                <a:latin typeface="Times New Roman"/>
                <a:cs typeface="Times New Roman"/>
              </a:rPr>
              <a:t>1 </a:t>
            </a:r>
            <a:r>
              <a:rPr sz="2450" dirty="0">
                <a:latin typeface="Times New Roman"/>
                <a:cs typeface="Times New Roman"/>
              </a:rPr>
              <a:t>hafta </a:t>
            </a:r>
            <a:r>
              <a:rPr sz="2450" spc="0" dirty="0">
                <a:latin typeface="Times New Roman"/>
                <a:cs typeface="Times New Roman"/>
              </a:rPr>
              <a:t>sonuna </a:t>
            </a:r>
            <a:r>
              <a:rPr sz="2450" dirty="0">
                <a:latin typeface="Times New Roman"/>
                <a:cs typeface="Times New Roman"/>
              </a:rPr>
              <a:t>çekilmiş, </a:t>
            </a:r>
            <a:r>
              <a:rPr sz="2450" spc="0" dirty="0">
                <a:latin typeface="Times New Roman"/>
                <a:cs typeface="Times New Roman"/>
              </a:rPr>
              <a:t>6 </a:t>
            </a:r>
            <a:r>
              <a:rPr sz="2450" dirty="0">
                <a:latin typeface="Times New Roman"/>
                <a:cs typeface="Times New Roman"/>
              </a:rPr>
              <a:t>oturumdan </a:t>
            </a:r>
            <a:r>
              <a:rPr sz="2450" spc="0" dirty="0">
                <a:latin typeface="Times New Roman"/>
                <a:cs typeface="Times New Roman"/>
              </a:rPr>
              <a:t>3</a:t>
            </a:r>
            <a:r>
              <a:rPr sz="2450" spc="-190" dirty="0">
                <a:latin typeface="Times New Roman"/>
                <a:cs typeface="Times New Roman"/>
              </a:rPr>
              <a:t> </a:t>
            </a:r>
            <a:r>
              <a:rPr sz="2450" spc="-65" dirty="0">
                <a:latin typeface="Times New Roman"/>
                <a:cs typeface="Times New Roman"/>
              </a:rPr>
              <a:t>oturuma  </a:t>
            </a:r>
            <a:r>
              <a:rPr sz="2450" spc="-15" dirty="0">
                <a:latin typeface="Times New Roman"/>
                <a:cs typeface="Times New Roman"/>
              </a:rPr>
              <a:t>indirilmiştir.</a:t>
            </a:r>
            <a:endParaRPr sz="2450" dirty="0">
              <a:latin typeface="Times New Roman"/>
              <a:cs typeface="Times New Roman"/>
            </a:endParaRPr>
          </a:p>
          <a:p>
            <a:pPr marL="312420" marR="444500" indent="-299720">
              <a:lnSpc>
                <a:spcPct val="125299"/>
              </a:lnSpc>
              <a:spcBef>
                <a:spcPts val="180"/>
              </a:spcBef>
              <a:buChar char=""/>
              <a:tabLst>
                <a:tab pos="313055" algn="l"/>
              </a:tabLst>
            </a:pPr>
            <a:r>
              <a:rPr sz="2450" dirty="0">
                <a:latin typeface="Times New Roman"/>
                <a:cs typeface="Times New Roman"/>
              </a:rPr>
              <a:t>Türkçe </a:t>
            </a:r>
            <a:r>
              <a:rPr sz="2450" spc="5" dirty="0">
                <a:latin typeface="Times New Roman"/>
                <a:cs typeface="Times New Roman"/>
              </a:rPr>
              <a:t>ve </a:t>
            </a:r>
            <a:r>
              <a:rPr sz="2450" spc="-35" dirty="0">
                <a:latin typeface="Times New Roman"/>
                <a:cs typeface="Times New Roman"/>
              </a:rPr>
              <a:t>Temel </a:t>
            </a:r>
            <a:r>
              <a:rPr sz="2450" spc="-5" dirty="0">
                <a:latin typeface="Times New Roman"/>
                <a:cs typeface="Times New Roman"/>
              </a:rPr>
              <a:t>Matematik’in </a:t>
            </a:r>
            <a:r>
              <a:rPr sz="2450" dirty="0">
                <a:latin typeface="Times New Roman"/>
                <a:cs typeface="Times New Roman"/>
              </a:rPr>
              <a:t>merkezde olduğu </a:t>
            </a:r>
            <a:r>
              <a:rPr sz="2450" spc="-35" dirty="0">
                <a:latin typeface="Times New Roman"/>
                <a:cs typeface="Times New Roman"/>
              </a:rPr>
              <a:t>Temel </a:t>
            </a:r>
            <a:r>
              <a:rPr sz="2450" spc="-30" dirty="0">
                <a:latin typeface="Times New Roman"/>
                <a:cs typeface="Times New Roman"/>
              </a:rPr>
              <a:t>Yeterlilik </a:t>
            </a:r>
            <a:r>
              <a:rPr sz="2450" spc="-75" dirty="0">
                <a:latin typeface="Times New Roman"/>
                <a:cs typeface="Times New Roman"/>
              </a:rPr>
              <a:t>esaslı  </a:t>
            </a:r>
            <a:r>
              <a:rPr sz="2450" dirty="0">
                <a:latin typeface="Times New Roman"/>
                <a:cs typeface="Times New Roman"/>
              </a:rPr>
              <a:t>değerlendiren bir</a:t>
            </a:r>
            <a:r>
              <a:rPr sz="2450" spc="-60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Times New Roman"/>
                <a:cs typeface="Times New Roman"/>
              </a:rPr>
              <a:t>sistem,</a:t>
            </a:r>
            <a:endParaRPr sz="2450" dirty="0">
              <a:latin typeface="Times New Roman"/>
              <a:cs typeface="Times New Roman"/>
            </a:endParaRPr>
          </a:p>
          <a:p>
            <a:pPr marL="312420" marR="521334" indent="-299720">
              <a:lnSpc>
                <a:spcPct val="124900"/>
              </a:lnSpc>
              <a:spcBef>
                <a:spcPts val="15"/>
              </a:spcBef>
              <a:buChar char=""/>
              <a:tabLst>
                <a:tab pos="313055" algn="l"/>
              </a:tabLst>
            </a:pPr>
            <a:r>
              <a:rPr sz="2450" dirty="0">
                <a:latin typeface="Times New Roman"/>
                <a:cs typeface="Times New Roman"/>
              </a:rPr>
              <a:t>Mesleki </a:t>
            </a:r>
            <a:r>
              <a:rPr sz="2450" spc="-5" dirty="0">
                <a:latin typeface="Times New Roman"/>
                <a:cs typeface="Times New Roman"/>
              </a:rPr>
              <a:t>eğitimi önemseyen </a:t>
            </a:r>
            <a:r>
              <a:rPr sz="2450" dirty="0">
                <a:latin typeface="Times New Roman"/>
                <a:cs typeface="Times New Roman"/>
              </a:rPr>
              <a:t>ve </a:t>
            </a:r>
            <a:r>
              <a:rPr sz="2450" spc="5" dirty="0">
                <a:latin typeface="Times New Roman"/>
                <a:cs typeface="Times New Roman"/>
              </a:rPr>
              <a:t>bu </a:t>
            </a:r>
            <a:r>
              <a:rPr sz="2450" dirty="0">
                <a:latin typeface="Times New Roman"/>
                <a:cs typeface="Times New Roman"/>
              </a:rPr>
              <a:t>kapsamda </a:t>
            </a:r>
            <a:r>
              <a:rPr sz="2450" spc="-5" dirty="0">
                <a:latin typeface="Times New Roman"/>
                <a:cs typeface="Times New Roman"/>
              </a:rPr>
              <a:t>tek </a:t>
            </a:r>
            <a:r>
              <a:rPr sz="2450" dirty="0">
                <a:latin typeface="Times New Roman"/>
                <a:cs typeface="Times New Roman"/>
              </a:rPr>
              <a:t>bir puanla farklı </a:t>
            </a:r>
            <a:r>
              <a:rPr sz="2450" spc="-160" dirty="0">
                <a:latin typeface="Times New Roman"/>
                <a:cs typeface="Times New Roman"/>
              </a:rPr>
              <a:t>MYO  </a:t>
            </a:r>
            <a:r>
              <a:rPr sz="2450" dirty="0">
                <a:latin typeface="Times New Roman"/>
                <a:cs typeface="Times New Roman"/>
              </a:rPr>
              <a:t>programlarını tercih etmeye </a:t>
            </a:r>
            <a:r>
              <a:rPr sz="2450" spc="0" dirty="0">
                <a:latin typeface="Times New Roman"/>
                <a:cs typeface="Times New Roman"/>
              </a:rPr>
              <a:t>imkan </a:t>
            </a:r>
            <a:r>
              <a:rPr sz="2450" dirty="0">
                <a:latin typeface="Times New Roman"/>
                <a:cs typeface="Times New Roman"/>
              </a:rPr>
              <a:t>veren bir</a:t>
            </a:r>
            <a:r>
              <a:rPr sz="2450" spc="-175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Times New Roman"/>
                <a:cs typeface="Times New Roman"/>
              </a:rPr>
              <a:t>sistem,</a:t>
            </a:r>
            <a:endParaRPr sz="2450" dirty="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pPr marL="25400">
                <a:lnSpc>
                  <a:spcPts val="1250"/>
                </a:lnSpc>
              </a:pPr>
              <a:t>20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53363" y="1745109"/>
            <a:ext cx="9738995" cy="3561715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2950" spc="-35" dirty="0">
                <a:solidFill>
                  <a:srgbClr val="5967AF"/>
                </a:solidFill>
                <a:latin typeface="Times New Roman"/>
                <a:cs typeface="Times New Roman"/>
              </a:rPr>
              <a:t>Yeni</a:t>
            </a:r>
            <a:r>
              <a:rPr sz="2950" spc="5" dirty="0">
                <a:solidFill>
                  <a:srgbClr val="5967AF"/>
                </a:solidFill>
                <a:latin typeface="Times New Roman"/>
                <a:cs typeface="Times New Roman"/>
              </a:rPr>
              <a:t> </a:t>
            </a:r>
            <a:r>
              <a:rPr sz="2950" spc="60" dirty="0">
                <a:solidFill>
                  <a:srgbClr val="5967AF"/>
                </a:solidFill>
                <a:latin typeface="Times New Roman"/>
                <a:cs typeface="Times New Roman"/>
              </a:rPr>
              <a:t>sistem</a:t>
            </a:r>
            <a:endParaRPr sz="29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2600" spc="75" dirty="0">
                <a:latin typeface="Times New Roman"/>
                <a:cs typeface="Times New Roman"/>
              </a:rPr>
              <a:t> </a:t>
            </a:r>
            <a:r>
              <a:rPr sz="2600" spc="0" dirty="0">
                <a:latin typeface="Times New Roman"/>
                <a:cs typeface="Times New Roman"/>
              </a:rPr>
              <a:t>Orta </a:t>
            </a:r>
            <a:r>
              <a:rPr sz="2600" spc="5" dirty="0">
                <a:latin typeface="Times New Roman"/>
                <a:cs typeface="Times New Roman"/>
              </a:rPr>
              <a:t>öğretim </a:t>
            </a:r>
            <a:r>
              <a:rPr sz="2600" spc="0" dirty="0">
                <a:latin typeface="Times New Roman"/>
                <a:cs typeface="Times New Roman"/>
              </a:rPr>
              <a:t>kazanımlarını </a:t>
            </a:r>
            <a:r>
              <a:rPr sz="2600" spc="5" dirty="0">
                <a:latin typeface="Times New Roman"/>
                <a:cs typeface="Times New Roman"/>
              </a:rPr>
              <a:t>ve </a:t>
            </a:r>
            <a:r>
              <a:rPr sz="2600" spc="0" dirty="0">
                <a:latin typeface="Times New Roman"/>
                <a:cs typeface="Times New Roman"/>
              </a:rPr>
              <a:t>sürecini </a:t>
            </a:r>
            <a:r>
              <a:rPr sz="2600" spc="5" dirty="0">
                <a:latin typeface="Times New Roman"/>
                <a:cs typeface="Times New Roman"/>
              </a:rPr>
              <a:t>odağına </a:t>
            </a:r>
            <a:r>
              <a:rPr sz="2600" spc="0" dirty="0">
                <a:latin typeface="Times New Roman"/>
                <a:cs typeface="Times New Roman"/>
              </a:rPr>
              <a:t>alan </a:t>
            </a:r>
            <a:r>
              <a:rPr sz="2600" spc="5" dirty="0">
                <a:latin typeface="Times New Roman"/>
                <a:cs typeface="Times New Roman"/>
              </a:rPr>
              <a:t>ve </a:t>
            </a:r>
            <a:r>
              <a:rPr sz="2600" spc="0" dirty="0">
                <a:latin typeface="Times New Roman"/>
                <a:cs typeface="Times New Roman"/>
              </a:rPr>
              <a:t>önemseyen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bir</a:t>
            </a:r>
            <a:endParaRPr sz="2600" dirty="0">
              <a:latin typeface="Times New Roman"/>
              <a:cs typeface="Times New Roman"/>
            </a:endParaRPr>
          </a:p>
          <a:p>
            <a:pPr marL="312420">
              <a:lnSpc>
                <a:spcPct val="100000"/>
              </a:lnSpc>
              <a:spcBef>
                <a:spcPts val="1610"/>
              </a:spcBef>
            </a:pPr>
            <a:r>
              <a:rPr sz="2600" dirty="0">
                <a:latin typeface="Times New Roman"/>
                <a:cs typeface="Times New Roman"/>
              </a:rPr>
              <a:t>sistem,</a:t>
            </a:r>
          </a:p>
          <a:p>
            <a:pPr marL="312420" marR="260350" indent="-300355">
              <a:lnSpc>
                <a:spcPct val="151500"/>
              </a:lnSpc>
              <a:spcBef>
                <a:spcPts val="15"/>
              </a:spcBef>
            </a:pPr>
            <a:r>
              <a:rPr sz="2600" spc="75" dirty="0">
                <a:latin typeface="Times New Roman"/>
                <a:cs typeface="Times New Roman"/>
              </a:rPr>
              <a:t> </a:t>
            </a:r>
            <a:r>
              <a:rPr sz="2600" spc="5" dirty="0">
                <a:latin typeface="Times New Roman"/>
                <a:cs typeface="Times New Roman"/>
              </a:rPr>
              <a:t>Önceki </a:t>
            </a:r>
            <a:r>
              <a:rPr sz="2600" spc="0" dirty="0">
                <a:latin typeface="Times New Roman"/>
                <a:cs typeface="Times New Roman"/>
              </a:rPr>
              <a:t>sistemde ortaöğretim </a:t>
            </a:r>
            <a:r>
              <a:rPr sz="2600" spc="5" dirty="0">
                <a:latin typeface="Times New Roman"/>
                <a:cs typeface="Times New Roman"/>
              </a:rPr>
              <a:t>üzerinde 4 </a:t>
            </a:r>
            <a:r>
              <a:rPr sz="2600" spc="10" dirty="0">
                <a:latin typeface="Times New Roman"/>
                <a:cs typeface="Times New Roman"/>
              </a:rPr>
              <a:t>ay </a:t>
            </a:r>
            <a:r>
              <a:rPr sz="2600" spc="0" dirty="0">
                <a:latin typeface="Times New Roman"/>
                <a:cs typeface="Times New Roman"/>
              </a:rPr>
              <a:t>baskı </a:t>
            </a:r>
            <a:r>
              <a:rPr sz="2600" spc="5" dirty="0">
                <a:latin typeface="Times New Roman"/>
                <a:cs typeface="Times New Roman"/>
              </a:rPr>
              <a:t>oluşturarak</a:t>
            </a:r>
            <a:r>
              <a:rPr sz="2600" spc="-28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eğitimi  </a:t>
            </a:r>
            <a:r>
              <a:rPr sz="2600" spc="0" dirty="0">
                <a:latin typeface="Times New Roman"/>
                <a:cs typeface="Times New Roman"/>
              </a:rPr>
              <a:t>aksatan </a:t>
            </a:r>
            <a:r>
              <a:rPr sz="2600" spc="5" dirty="0">
                <a:latin typeface="Times New Roman"/>
                <a:cs typeface="Times New Roman"/>
              </a:rPr>
              <a:t>olumsuzluğu </a:t>
            </a:r>
            <a:r>
              <a:rPr sz="2600" spc="0" dirty="0">
                <a:latin typeface="Times New Roman"/>
                <a:cs typeface="Times New Roman"/>
              </a:rPr>
              <a:t>ortadan kaldıran </a:t>
            </a:r>
            <a:r>
              <a:rPr sz="2600" spc="10" dirty="0">
                <a:latin typeface="Times New Roman"/>
                <a:cs typeface="Times New Roman"/>
              </a:rPr>
              <a:t>bir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sistem,</a:t>
            </a:r>
          </a:p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sz="2600" spc="75" dirty="0">
                <a:latin typeface="Times New Roman"/>
                <a:cs typeface="Times New Roman"/>
              </a:rPr>
              <a:t> </a:t>
            </a:r>
            <a:r>
              <a:rPr sz="2600" spc="0" dirty="0">
                <a:latin typeface="Times New Roman"/>
                <a:cs typeface="Times New Roman"/>
              </a:rPr>
              <a:t>Öğrenciler </a:t>
            </a:r>
            <a:r>
              <a:rPr sz="2600" spc="5" dirty="0">
                <a:latin typeface="Times New Roman"/>
                <a:cs typeface="Times New Roman"/>
              </a:rPr>
              <a:t>üzerindeki </a:t>
            </a:r>
            <a:r>
              <a:rPr sz="2600" spc="0" dirty="0">
                <a:latin typeface="Times New Roman"/>
                <a:cs typeface="Times New Roman"/>
              </a:rPr>
              <a:t>sınav </a:t>
            </a:r>
            <a:r>
              <a:rPr sz="2600" spc="5" dirty="0">
                <a:latin typeface="Times New Roman"/>
                <a:cs typeface="Times New Roman"/>
              </a:rPr>
              <a:t>kaygısının </a:t>
            </a:r>
            <a:r>
              <a:rPr sz="2600" spc="0" dirty="0">
                <a:latin typeface="Times New Roman"/>
                <a:cs typeface="Times New Roman"/>
              </a:rPr>
              <a:t>etkilerini azaltan bir</a:t>
            </a:r>
            <a:r>
              <a:rPr sz="2600" spc="-2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sistem.</a:t>
            </a: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pPr marL="25400">
                <a:lnSpc>
                  <a:spcPts val="1250"/>
                </a:lnSpc>
              </a:pPr>
              <a:t>21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00" y="1876425"/>
            <a:ext cx="10515600" cy="458458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tr-TR" sz="6300" spc="-25" dirty="0" smtClean="0">
                <a:solidFill>
                  <a:srgbClr val="000000"/>
                </a:solidFill>
              </a:rPr>
              <a:t>Bütün adaylara başarılar</a:t>
            </a:r>
            <a:r>
              <a:rPr lang="tr-TR" sz="6300" spc="360" dirty="0" smtClean="0">
                <a:solidFill>
                  <a:srgbClr val="000000"/>
                </a:solidFill>
              </a:rPr>
              <a:t>…..</a:t>
            </a:r>
            <a:br>
              <a:rPr lang="tr-TR" sz="6300" spc="360" dirty="0" smtClean="0">
                <a:solidFill>
                  <a:srgbClr val="000000"/>
                </a:solidFill>
              </a:rPr>
            </a:br>
            <a:r>
              <a:rPr lang="tr-TR" sz="6300" spc="360" dirty="0" smtClean="0">
                <a:solidFill>
                  <a:srgbClr val="000000"/>
                </a:solidFill>
              </a:rPr>
              <a:t/>
            </a:r>
            <a:br>
              <a:rPr lang="tr-TR" sz="6300" spc="360" dirty="0" smtClean="0">
                <a:solidFill>
                  <a:srgbClr val="000000"/>
                </a:solidFill>
              </a:rPr>
            </a:br>
            <a:r>
              <a:rPr lang="tr-TR" sz="6300" spc="360" smtClean="0">
                <a:solidFill>
                  <a:srgbClr val="000000"/>
                </a:solidFill>
              </a:rPr>
              <a:t>ZEHRA KOCA</a:t>
            </a:r>
            <a:r>
              <a:rPr lang="tr-TR" sz="5400" spc="360" dirty="0" smtClean="0">
                <a:solidFill>
                  <a:srgbClr val="000000"/>
                </a:solidFill>
                <a:latin typeface="Snap ITC" panose="04040A07060A02020202" pitchFamily="82" charset="0"/>
              </a:rPr>
              <a:t/>
            </a:r>
            <a:br>
              <a:rPr lang="tr-TR" sz="5400" spc="360" dirty="0" smtClean="0">
                <a:solidFill>
                  <a:srgbClr val="000000"/>
                </a:solidFill>
                <a:latin typeface="Snap ITC" panose="04040A07060A02020202" pitchFamily="82" charset="0"/>
              </a:rPr>
            </a:br>
            <a:r>
              <a:rPr lang="tr-TR" sz="5400" spc="360" dirty="0" smtClean="0">
                <a:solidFill>
                  <a:srgbClr val="000000"/>
                </a:solidFill>
                <a:latin typeface="Snap ITC" panose="04040A07060A02020202" pitchFamily="82" charset="0"/>
              </a:rPr>
              <a:t/>
            </a:r>
            <a:br>
              <a:rPr lang="tr-TR" sz="5400" spc="360" dirty="0" smtClean="0">
                <a:solidFill>
                  <a:srgbClr val="000000"/>
                </a:solidFill>
                <a:latin typeface="Snap ITC" panose="04040A07060A02020202" pitchFamily="82" charset="0"/>
              </a:rPr>
            </a:br>
            <a:r>
              <a:rPr lang="tr-TR" sz="5400" spc="360" dirty="0" smtClean="0">
                <a:solidFill>
                  <a:srgbClr val="000000"/>
                </a:solidFill>
                <a:latin typeface="Snap ITC" panose="04040A07060A02020202" pitchFamily="82" charset="0"/>
              </a:rPr>
              <a:t>REHBER ÖĞRETMEN</a:t>
            </a:r>
            <a:endParaRPr sz="5400" dirty="0">
              <a:latin typeface="Snap ITC" panose="04040A07060A02020202" pitchFamily="82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pPr marL="25400">
                <a:lnSpc>
                  <a:spcPts val="1250"/>
                </a:lnSpc>
              </a:pPr>
              <a:t>22</a:t>
            </a:fld>
            <a:endParaRPr spc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72668"/>
            <a:ext cx="10692383" cy="1010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10900" y="1051029"/>
            <a:ext cx="7471598" cy="5251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799589" algn="ctr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50" dirty="0"/>
              <a:t> </a:t>
            </a:r>
            <a:r>
              <a:rPr spc="0" dirty="0"/>
              <a:t>Sınavı</a:t>
            </a:r>
          </a:p>
        </p:txBody>
      </p:sp>
      <p:sp>
        <p:nvSpPr>
          <p:cNvPr id="9" name="object 9"/>
          <p:cNvSpPr/>
          <p:nvPr/>
        </p:nvSpPr>
        <p:spPr>
          <a:xfrm>
            <a:off x="5606555" y="4131183"/>
            <a:ext cx="2065020" cy="993775"/>
          </a:xfrm>
          <a:custGeom>
            <a:avLst/>
            <a:gdLst/>
            <a:ahLst/>
            <a:cxnLst/>
            <a:rect l="l" t="t" r="r" b="b"/>
            <a:pathLst>
              <a:path w="2065020" h="993775">
                <a:moveTo>
                  <a:pt x="2019300" y="519684"/>
                </a:moveTo>
                <a:lnTo>
                  <a:pt x="22860" y="519684"/>
                </a:lnTo>
                <a:lnTo>
                  <a:pt x="13501" y="517826"/>
                </a:lnTo>
                <a:lnTo>
                  <a:pt x="6286" y="512826"/>
                </a:lnTo>
                <a:lnTo>
                  <a:pt x="1643" y="505539"/>
                </a:lnTo>
                <a:lnTo>
                  <a:pt x="0" y="496824"/>
                </a:lnTo>
                <a:lnTo>
                  <a:pt x="0" y="0"/>
                </a:lnTo>
                <a:lnTo>
                  <a:pt x="44196" y="0"/>
                </a:lnTo>
                <a:lnTo>
                  <a:pt x="44196" y="473964"/>
                </a:lnTo>
                <a:lnTo>
                  <a:pt x="22860" y="473964"/>
                </a:lnTo>
                <a:lnTo>
                  <a:pt x="44196" y="496824"/>
                </a:lnTo>
                <a:lnTo>
                  <a:pt x="2019300" y="496824"/>
                </a:lnTo>
                <a:lnTo>
                  <a:pt x="2019300" y="519684"/>
                </a:lnTo>
                <a:close/>
              </a:path>
              <a:path w="2065020" h="993775">
                <a:moveTo>
                  <a:pt x="44196" y="496824"/>
                </a:moveTo>
                <a:lnTo>
                  <a:pt x="22860" y="473964"/>
                </a:lnTo>
                <a:lnTo>
                  <a:pt x="44196" y="473964"/>
                </a:lnTo>
                <a:lnTo>
                  <a:pt x="44196" y="496824"/>
                </a:lnTo>
                <a:close/>
              </a:path>
              <a:path w="2065020" h="993775">
                <a:moveTo>
                  <a:pt x="2065020" y="519684"/>
                </a:moveTo>
                <a:lnTo>
                  <a:pt x="2042160" y="519684"/>
                </a:lnTo>
                <a:lnTo>
                  <a:pt x="2019300" y="496824"/>
                </a:lnTo>
                <a:lnTo>
                  <a:pt x="44196" y="496824"/>
                </a:lnTo>
                <a:lnTo>
                  <a:pt x="44196" y="473964"/>
                </a:lnTo>
                <a:lnTo>
                  <a:pt x="2042160" y="473964"/>
                </a:lnTo>
                <a:lnTo>
                  <a:pt x="2050875" y="475821"/>
                </a:lnTo>
                <a:lnTo>
                  <a:pt x="2058162" y="480822"/>
                </a:lnTo>
                <a:lnTo>
                  <a:pt x="2063162" y="488108"/>
                </a:lnTo>
                <a:lnTo>
                  <a:pt x="2065020" y="496824"/>
                </a:lnTo>
                <a:lnTo>
                  <a:pt x="2065020" y="519684"/>
                </a:lnTo>
                <a:close/>
              </a:path>
              <a:path w="2065020" h="993775">
                <a:moveTo>
                  <a:pt x="2065020" y="993648"/>
                </a:moveTo>
                <a:lnTo>
                  <a:pt x="2019300" y="993648"/>
                </a:lnTo>
                <a:lnTo>
                  <a:pt x="2019300" y="496824"/>
                </a:lnTo>
                <a:lnTo>
                  <a:pt x="2042160" y="519684"/>
                </a:lnTo>
                <a:lnTo>
                  <a:pt x="2065020" y="519684"/>
                </a:lnTo>
                <a:lnTo>
                  <a:pt x="2065020" y="9936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50970" y="4106845"/>
            <a:ext cx="2220467" cy="9997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379421" y="3253387"/>
            <a:ext cx="6454267" cy="730969"/>
          </a:xfrm>
          <a:prstGeom prst="rect">
            <a:avLst/>
          </a:prstGeom>
          <a:solidFill>
            <a:srgbClr val="5DCCF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500" dirty="0">
              <a:latin typeface="Times New Roman"/>
              <a:cs typeface="Times New Roman"/>
            </a:endParaRPr>
          </a:p>
          <a:p>
            <a:pPr marL="74295">
              <a:lnSpc>
                <a:spcPct val="100000"/>
              </a:lnSpc>
            </a:pPr>
            <a:r>
              <a:rPr sz="2250" b="1" spc="105" dirty="0" smtClean="0">
                <a:latin typeface="Times New Roman"/>
                <a:cs typeface="Times New Roman"/>
              </a:rPr>
              <a:t>YÜKSEKÖĞRETİM </a:t>
            </a:r>
            <a:r>
              <a:rPr sz="2250" b="1" spc="90" dirty="0">
                <a:latin typeface="Times New Roman"/>
                <a:cs typeface="Times New Roman"/>
              </a:rPr>
              <a:t>KURUMLARI</a:t>
            </a:r>
            <a:r>
              <a:rPr sz="2250" b="1" spc="-85" dirty="0">
                <a:latin typeface="Times New Roman"/>
                <a:cs typeface="Times New Roman"/>
              </a:rPr>
              <a:t> </a:t>
            </a:r>
            <a:r>
              <a:rPr sz="2250" b="1" spc="5" dirty="0">
                <a:latin typeface="Times New Roman"/>
                <a:cs typeface="Times New Roman"/>
              </a:rPr>
              <a:t>SINAVI</a:t>
            </a:r>
            <a:endParaRPr sz="2250" b="1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30649" y="4970850"/>
            <a:ext cx="1045210" cy="737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2480"/>
              </a:lnSpc>
            </a:pPr>
            <a:r>
              <a:rPr sz="2250" spc="110" dirty="0">
                <a:latin typeface="Times New Roman"/>
                <a:cs typeface="Times New Roman"/>
              </a:rPr>
              <a:t>Birinci</a:t>
            </a:r>
            <a:endParaRPr sz="2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sz="2250" spc="145" dirty="0">
                <a:latin typeface="Times New Roman"/>
                <a:cs typeface="Times New Roman"/>
              </a:rPr>
              <a:t>O</a:t>
            </a:r>
            <a:r>
              <a:rPr sz="2250" spc="120" dirty="0">
                <a:latin typeface="Times New Roman"/>
                <a:cs typeface="Times New Roman"/>
              </a:rPr>
              <a:t>t</a:t>
            </a:r>
            <a:r>
              <a:rPr sz="2250" spc="260" dirty="0">
                <a:latin typeface="Times New Roman"/>
                <a:cs typeface="Times New Roman"/>
              </a:rPr>
              <a:t>u</a:t>
            </a:r>
            <a:r>
              <a:rPr sz="2250" spc="130" dirty="0">
                <a:latin typeface="Times New Roman"/>
                <a:cs typeface="Times New Roman"/>
              </a:rPr>
              <a:t>r</a:t>
            </a:r>
            <a:r>
              <a:rPr sz="2250" spc="260" dirty="0">
                <a:latin typeface="Times New Roman"/>
                <a:cs typeface="Times New Roman"/>
              </a:rPr>
              <a:t>u</a:t>
            </a:r>
            <a:r>
              <a:rPr sz="2250" spc="275" dirty="0">
                <a:latin typeface="Times New Roman"/>
                <a:cs typeface="Times New Roman"/>
              </a:rPr>
              <a:t>m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10900" y="4994908"/>
            <a:ext cx="3333083" cy="883447"/>
          </a:xfrm>
          <a:prstGeom prst="rect">
            <a:avLst/>
          </a:prstGeom>
          <a:solidFill>
            <a:srgbClr val="36C8FF"/>
          </a:solidFill>
        </p:spPr>
        <p:txBody>
          <a:bodyPr vert="horz" wrap="square" lIns="0" tIns="45085" rIns="0" bIns="0" rtlCol="0">
            <a:spAutoFit/>
          </a:bodyPr>
          <a:lstStyle/>
          <a:p>
            <a:pPr marL="999490" marR="993775" indent="71120">
              <a:lnSpc>
                <a:spcPct val="121300"/>
              </a:lnSpc>
              <a:spcBef>
                <a:spcPts val="355"/>
              </a:spcBef>
            </a:pPr>
            <a:r>
              <a:rPr sz="2250" spc="110" dirty="0">
                <a:latin typeface="Times New Roman"/>
                <a:cs typeface="Times New Roman"/>
              </a:rPr>
              <a:t>Birinci  </a:t>
            </a:r>
            <a:r>
              <a:rPr sz="2250" spc="145" dirty="0">
                <a:latin typeface="Times New Roman"/>
                <a:cs typeface="Times New Roman"/>
              </a:rPr>
              <a:t>O</a:t>
            </a:r>
            <a:r>
              <a:rPr sz="2250" spc="120" dirty="0">
                <a:latin typeface="Times New Roman"/>
                <a:cs typeface="Times New Roman"/>
              </a:rPr>
              <a:t>t</a:t>
            </a:r>
            <a:r>
              <a:rPr sz="2250" spc="260" dirty="0">
                <a:latin typeface="Times New Roman"/>
                <a:cs typeface="Times New Roman"/>
              </a:rPr>
              <a:t>u</a:t>
            </a:r>
            <a:r>
              <a:rPr sz="2250" spc="130" dirty="0">
                <a:latin typeface="Times New Roman"/>
                <a:cs typeface="Times New Roman"/>
              </a:rPr>
              <a:t>r</a:t>
            </a:r>
            <a:r>
              <a:rPr sz="2250" spc="260" dirty="0">
                <a:latin typeface="Times New Roman"/>
                <a:cs typeface="Times New Roman"/>
              </a:rPr>
              <a:t>u</a:t>
            </a:r>
            <a:r>
              <a:rPr sz="2250" spc="275" dirty="0">
                <a:latin typeface="Times New Roman"/>
                <a:cs typeface="Times New Roman"/>
              </a:rPr>
              <a:t>m</a:t>
            </a:r>
            <a:endParaRPr sz="225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04790" y="4984565"/>
            <a:ext cx="1045210" cy="732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480"/>
              </a:lnSpc>
            </a:pPr>
            <a:r>
              <a:rPr sz="2250" spc="85" dirty="0">
                <a:latin typeface="Times New Roman"/>
                <a:cs typeface="Times New Roman"/>
              </a:rPr>
              <a:t>İkinci</a:t>
            </a:r>
            <a:endParaRPr sz="2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40"/>
              </a:spcBef>
            </a:pPr>
            <a:r>
              <a:rPr sz="2250" spc="145" dirty="0">
                <a:latin typeface="Times New Roman"/>
                <a:cs typeface="Times New Roman"/>
              </a:rPr>
              <a:t>O</a:t>
            </a:r>
            <a:r>
              <a:rPr sz="2250" spc="120" dirty="0">
                <a:latin typeface="Times New Roman"/>
                <a:cs typeface="Times New Roman"/>
              </a:rPr>
              <a:t>t</a:t>
            </a:r>
            <a:r>
              <a:rPr sz="2250" spc="260" dirty="0">
                <a:latin typeface="Times New Roman"/>
                <a:cs typeface="Times New Roman"/>
              </a:rPr>
              <a:t>u</a:t>
            </a:r>
            <a:r>
              <a:rPr sz="2250" spc="130" dirty="0">
                <a:latin typeface="Times New Roman"/>
                <a:cs typeface="Times New Roman"/>
              </a:rPr>
              <a:t>r</a:t>
            </a:r>
            <a:r>
              <a:rPr sz="2250" spc="260" dirty="0">
                <a:latin typeface="Times New Roman"/>
                <a:cs typeface="Times New Roman"/>
              </a:rPr>
              <a:t>u</a:t>
            </a:r>
            <a:r>
              <a:rPr sz="2250" spc="275" dirty="0">
                <a:latin typeface="Times New Roman"/>
                <a:cs typeface="Times New Roman"/>
              </a:rPr>
              <a:t>m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83808" y="4837176"/>
            <a:ext cx="3089275" cy="1045844"/>
          </a:xfrm>
          <a:prstGeom prst="rect">
            <a:avLst/>
          </a:prstGeom>
          <a:solidFill>
            <a:srgbClr val="36C8FF"/>
          </a:solidFill>
        </p:spPr>
        <p:txBody>
          <a:bodyPr vert="horz" wrap="square" lIns="0" tIns="50800" rIns="0" bIns="0" rtlCol="0">
            <a:spAutoFit/>
          </a:bodyPr>
          <a:lstStyle/>
          <a:p>
            <a:pPr marL="1020444" marR="1015365" indent="152400">
              <a:lnSpc>
                <a:spcPct val="120000"/>
              </a:lnSpc>
              <a:spcBef>
                <a:spcPts val="400"/>
              </a:spcBef>
            </a:pPr>
            <a:r>
              <a:rPr sz="2250" spc="85" dirty="0">
                <a:latin typeface="Times New Roman"/>
                <a:cs typeface="Times New Roman"/>
              </a:rPr>
              <a:t>İkinci  </a:t>
            </a:r>
            <a:r>
              <a:rPr sz="2250" spc="145" dirty="0">
                <a:latin typeface="Times New Roman"/>
                <a:cs typeface="Times New Roman"/>
              </a:rPr>
              <a:t>O</a:t>
            </a:r>
            <a:r>
              <a:rPr sz="2250" spc="120" dirty="0">
                <a:latin typeface="Times New Roman"/>
                <a:cs typeface="Times New Roman"/>
              </a:rPr>
              <a:t>t</a:t>
            </a:r>
            <a:r>
              <a:rPr sz="2250" spc="260" dirty="0">
                <a:latin typeface="Times New Roman"/>
                <a:cs typeface="Times New Roman"/>
              </a:rPr>
              <a:t>u</a:t>
            </a:r>
            <a:r>
              <a:rPr sz="2250" spc="130" dirty="0">
                <a:latin typeface="Times New Roman"/>
                <a:cs typeface="Times New Roman"/>
              </a:rPr>
              <a:t>r</a:t>
            </a:r>
            <a:r>
              <a:rPr sz="2250" spc="260" dirty="0">
                <a:latin typeface="Times New Roman"/>
                <a:cs typeface="Times New Roman"/>
              </a:rPr>
              <a:t>u</a:t>
            </a:r>
            <a:r>
              <a:rPr sz="2250" spc="275" dirty="0">
                <a:latin typeface="Times New Roman"/>
                <a:cs typeface="Times New Roman"/>
              </a:rPr>
              <a:t>m</a:t>
            </a:r>
            <a:endParaRPr sz="225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44630" y="6307364"/>
            <a:ext cx="456946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10" dirty="0" smtClean="0">
                <a:latin typeface="Times New Roman"/>
                <a:cs typeface="Times New Roman"/>
              </a:rPr>
              <a:t>.</a:t>
            </a:r>
            <a:endParaRPr sz="175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116068" y="5161788"/>
            <a:ext cx="795655" cy="475615"/>
          </a:xfrm>
          <a:custGeom>
            <a:avLst/>
            <a:gdLst/>
            <a:ahLst/>
            <a:cxnLst/>
            <a:rect l="l" t="t" r="r" b="b"/>
            <a:pathLst>
              <a:path w="795654" h="475614">
                <a:moveTo>
                  <a:pt x="557784" y="475488"/>
                </a:moveTo>
                <a:lnTo>
                  <a:pt x="557784" y="356616"/>
                </a:lnTo>
                <a:lnTo>
                  <a:pt x="0" y="356616"/>
                </a:lnTo>
                <a:lnTo>
                  <a:pt x="0" y="118872"/>
                </a:lnTo>
                <a:lnTo>
                  <a:pt x="557784" y="118872"/>
                </a:lnTo>
                <a:lnTo>
                  <a:pt x="557784" y="0"/>
                </a:lnTo>
                <a:lnTo>
                  <a:pt x="795528" y="237744"/>
                </a:lnTo>
                <a:lnTo>
                  <a:pt x="557784" y="475488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995458" y="6406451"/>
            <a:ext cx="9334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0" dirty="0">
                <a:solidFill>
                  <a:srgbClr val="898989"/>
                </a:solidFill>
                <a:latin typeface="Times New Roman"/>
                <a:cs typeface="Times New Roman"/>
              </a:rPr>
              <a:t>2</a:t>
            </a:r>
            <a:endParaRPr sz="105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72668"/>
            <a:ext cx="10692383" cy="1010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48455" y="2695956"/>
            <a:ext cx="2008631" cy="1257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11530" y="2753346"/>
            <a:ext cx="4277360" cy="113941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25"/>
              </a:spcBef>
            </a:pPr>
            <a:r>
              <a:rPr sz="2600" spc="40" dirty="0">
                <a:solidFill>
                  <a:srgbClr val="3F3F3F"/>
                </a:solidFill>
                <a:latin typeface="Times New Roman"/>
                <a:cs typeface="Times New Roman"/>
              </a:rPr>
              <a:t>TEMEL </a:t>
            </a:r>
            <a:r>
              <a:rPr sz="2600" spc="5" dirty="0">
                <a:solidFill>
                  <a:srgbClr val="3F3F3F"/>
                </a:solidFill>
                <a:latin typeface="Times New Roman"/>
                <a:cs typeface="Times New Roman"/>
              </a:rPr>
              <a:t>YETERLİLİK</a:t>
            </a:r>
            <a:r>
              <a:rPr sz="2600" spc="5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600" spc="60" dirty="0">
                <a:solidFill>
                  <a:srgbClr val="3F3F3F"/>
                </a:solidFill>
                <a:latin typeface="Times New Roman"/>
                <a:cs typeface="Times New Roman"/>
              </a:rPr>
              <a:t>TESTİ</a:t>
            </a:r>
            <a:endParaRPr sz="2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600" spc="150" dirty="0">
                <a:solidFill>
                  <a:srgbClr val="3F3F3F"/>
                </a:solidFill>
                <a:latin typeface="Times New Roman"/>
                <a:cs typeface="Times New Roman"/>
              </a:rPr>
              <a:t>(</a:t>
            </a:r>
            <a:r>
              <a:rPr sz="2450" spc="150" dirty="0">
                <a:solidFill>
                  <a:srgbClr val="3F3F3F"/>
                </a:solidFill>
                <a:latin typeface="Times New Roman"/>
                <a:cs typeface="Times New Roman"/>
              </a:rPr>
              <a:t>Türkçe </a:t>
            </a:r>
            <a:r>
              <a:rPr sz="2450" spc="200" dirty="0">
                <a:solidFill>
                  <a:srgbClr val="3F3F3F"/>
                </a:solidFill>
                <a:latin typeface="Times New Roman"/>
                <a:cs typeface="Times New Roman"/>
              </a:rPr>
              <a:t>ve </a:t>
            </a:r>
            <a:r>
              <a:rPr sz="2450" spc="125" dirty="0">
                <a:solidFill>
                  <a:srgbClr val="3F3F3F"/>
                </a:solidFill>
                <a:latin typeface="Times New Roman"/>
                <a:cs typeface="Times New Roman"/>
              </a:rPr>
              <a:t>Temel</a:t>
            </a:r>
            <a:r>
              <a:rPr sz="2450" spc="-12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450" spc="130" dirty="0">
                <a:solidFill>
                  <a:srgbClr val="3F3F3F"/>
                </a:solidFill>
                <a:latin typeface="Times New Roman"/>
                <a:cs typeface="Times New Roman"/>
              </a:rPr>
              <a:t>Matematik)</a:t>
            </a:r>
            <a:endParaRPr sz="2450" dirty="0">
              <a:latin typeface="Times New Roman"/>
              <a:cs typeface="Times New Roman"/>
            </a:endParaRPr>
          </a:p>
          <a:p>
            <a:pPr marL="59690">
              <a:lnSpc>
                <a:spcPct val="100000"/>
              </a:lnSpc>
              <a:spcBef>
                <a:spcPts val="30"/>
              </a:spcBef>
            </a:pPr>
            <a:r>
              <a:rPr sz="2100" spc="105" dirty="0">
                <a:solidFill>
                  <a:srgbClr val="31489E"/>
                </a:solidFill>
                <a:latin typeface="Times New Roman"/>
                <a:cs typeface="Times New Roman"/>
              </a:rPr>
              <a:t>-</a:t>
            </a:r>
            <a:r>
              <a:rPr sz="1750" spc="105" dirty="0">
                <a:solidFill>
                  <a:srgbClr val="31489E"/>
                </a:solidFill>
                <a:latin typeface="Times New Roman"/>
                <a:cs typeface="Times New Roman"/>
              </a:rPr>
              <a:t>Sözel </a:t>
            </a:r>
            <a:r>
              <a:rPr sz="1750" spc="140" dirty="0">
                <a:solidFill>
                  <a:srgbClr val="31489E"/>
                </a:solidFill>
                <a:latin typeface="Times New Roman"/>
                <a:cs typeface="Times New Roman"/>
              </a:rPr>
              <a:t>ve </a:t>
            </a:r>
            <a:r>
              <a:rPr sz="1750" spc="130" dirty="0">
                <a:solidFill>
                  <a:srgbClr val="31489E"/>
                </a:solidFill>
                <a:latin typeface="Times New Roman"/>
                <a:cs typeface="Times New Roman"/>
              </a:rPr>
              <a:t>Sayısal </a:t>
            </a:r>
            <a:r>
              <a:rPr sz="1750" spc="114" dirty="0">
                <a:solidFill>
                  <a:srgbClr val="31489E"/>
                </a:solidFill>
                <a:latin typeface="Times New Roman"/>
                <a:cs typeface="Times New Roman"/>
              </a:rPr>
              <a:t>becerilerin</a:t>
            </a:r>
            <a:r>
              <a:rPr sz="1750" spc="-180" dirty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sz="1750" spc="114" dirty="0">
                <a:solidFill>
                  <a:srgbClr val="31489E"/>
                </a:solidFill>
                <a:latin typeface="Times New Roman"/>
                <a:cs typeface="Times New Roman"/>
              </a:rPr>
              <a:t>ölçülmesi-</a:t>
            </a:r>
            <a:endParaRPr sz="175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1480" y="4524755"/>
            <a:ext cx="2798063" cy="12313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35721" y="4612724"/>
            <a:ext cx="1550670" cy="99123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 indent="214629">
              <a:lnSpc>
                <a:spcPts val="3600"/>
              </a:lnSpc>
              <a:spcBef>
                <a:spcPts val="555"/>
              </a:spcBef>
            </a:pPr>
            <a:r>
              <a:rPr sz="3300" spc="140" dirty="0">
                <a:latin typeface="Times New Roman"/>
                <a:cs typeface="Times New Roman"/>
              </a:rPr>
              <a:t>İkinci  </a:t>
            </a:r>
            <a:r>
              <a:rPr sz="3300" spc="409" dirty="0">
                <a:latin typeface="Times New Roman"/>
                <a:cs typeface="Times New Roman"/>
              </a:rPr>
              <a:t>O</a:t>
            </a:r>
            <a:r>
              <a:rPr sz="3300" spc="75" dirty="0">
                <a:latin typeface="Times New Roman"/>
                <a:cs typeface="Times New Roman"/>
              </a:rPr>
              <a:t>t</a:t>
            </a:r>
            <a:r>
              <a:rPr sz="3300" spc="350" dirty="0">
                <a:latin typeface="Times New Roman"/>
                <a:cs typeface="Times New Roman"/>
              </a:rPr>
              <a:t>u</a:t>
            </a:r>
            <a:r>
              <a:rPr sz="3300" spc="-35" dirty="0">
                <a:latin typeface="Times New Roman"/>
                <a:cs typeface="Times New Roman"/>
              </a:rPr>
              <a:t>r</a:t>
            </a:r>
            <a:r>
              <a:rPr sz="3300" spc="350" dirty="0">
                <a:latin typeface="Times New Roman"/>
                <a:cs typeface="Times New Roman"/>
              </a:rPr>
              <a:t>u</a:t>
            </a:r>
            <a:r>
              <a:rPr sz="3300" spc="560" dirty="0">
                <a:latin typeface="Times New Roman"/>
                <a:cs typeface="Times New Roman"/>
              </a:rPr>
              <a:t>m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1480" y="2708148"/>
            <a:ext cx="2798063" cy="11948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35721" y="2777780"/>
            <a:ext cx="1550670" cy="99123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 indent="154940">
              <a:lnSpc>
                <a:spcPts val="3600"/>
              </a:lnSpc>
              <a:spcBef>
                <a:spcPts val="555"/>
              </a:spcBef>
            </a:pPr>
            <a:r>
              <a:rPr sz="3300" spc="50" dirty="0">
                <a:latin typeface="Times New Roman"/>
                <a:cs typeface="Times New Roman"/>
              </a:rPr>
              <a:t>Birinci  </a:t>
            </a:r>
            <a:r>
              <a:rPr sz="3300" spc="409" dirty="0">
                <a:latin typeface="Times New Roman"/>
                <a:cs typeface="Times New Roman"/>
              </a:rPr>
              <a:t>O</a:t>
            </a:r>
            <a:r>
              <a:rPr sz="3300" spc="75" dirty="0">
                <a:latin typeface="Times New Roman"/>
                <a:cs typeface="Times New Roman"/>
              </a:rPr>
              <a:t>t</a:t>
            </a:r>
            <a:r>
              <a:rPr sz="3300" spc="350" dirty="0">
                <a:latin typeface="Times New Roman"/>
                <a:cs typeface="Times New Roman"/>
              </a:rPr>
              <a:t>u</a:t>
            </a:r>
            <a:r>
              <a:rPr sz="3300" spc="-35" dirty="0">
                <a:latin typeface="Times New Roman"/>
                <a:cs typeface="Times New Roman"/>
              </a:rPr>
              <a:t>r</a:t>
            </a:r>
            <a:r>
              <a:rPr sz="3300" spc="350" dirty="0">
                <a:latin typeface="Times New Roman"/>
                <a:cs typeface="Times New Roman"/>
              </a:rPr>
              <a:t>u</a:t>
            </a:r>
            <a:r>
              <a:rPr sz="3300" spc="560" dirty="0">
                <a:latin typeface="Times New Roman"/>
                <a:cs typeface="Times New Roman"/>
              </a:rPr>
              <a:t>m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48455" y="4512564"/>
            <a:ext cx="2008631" cy="1257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739350" y="3094691"/>
            <a:ext cx="1586865" cy="4987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2759" marR="5080" indent="-480695">
              <a:lnSpc>
                <a:spcPct val="102000"/>
              </a:lnSpc>
              <a:spcBef>
                <a:spcPts val="95"/>
              </a:spcBef>
            </a:pPr>
            <a:r>
              <a:rPr sz="1550" spc="140" dirty="0">
                <a:solidFill>
                  <a:srgbClr val="3F3F3F"/>
                </a:solidFill>
                <a:latin typeface="Times New Roman"/>
                <a:cs typeface="Times New Roman"/>
              </a:rPr>
              <a:t>Cumartesi</a:t>
            </a:r>
            <a:r>
              <a:rPr sz="1550" spc="-1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550" spc="165" dirty="0">
                <a:solidFill>
                  <a:srgbClr val="3F3F3F"/>
                </a:solidFill>
                <a:latin typeface="Times New Roman"/>
                <a:cs typeface="Times New Roman"/>
              </a:rPr>
              <a:t>Günü  </a:t>
            </a:r>
            <a:r>
              <a:rPr sz="1550" spc="185" dirty="0">
                <a:solidFill>
                  <a:srgbClr val="3F3F3F"/>
                </a:solidFill>
                <a:latin typeface="Times New Roman"/>
                <a:cs typeface="Times New Roman"/>
              </a:rPr>
              <a:t>Sabah</a:t>
            </a:r>
            <a:endParaRPr sz="155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pPr marL="93345">
                <a:lnSpc>
                  <a:spcPct val="100000"/>
                </a:lnSpc>
              </a:pPr>
              <a:t>4</a:t>
            </a:fld>
            <a:endParaRPr spc="0" dirty="0"/>
          </a:p>
        </p:txBody>
      </p:sp>
      <p:sp>
        <p:nvSpPr>
          <p:cNvPr id="16" name="object 16"/>
          <p:cNvSpPr txBox="1"/>
          <p:nvPr/>
        </p:nvSpPr>
        <p:spPr>
          <a:xfrm>
            <a:off x="3631203" y="4879366"/>
            <a:ext cx="1586865" cy="508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375" marR="5080" indent="-67310">
              <a:lnSpc>
                <a:spcPct val="101899"/>
              </a:lnSpc>
              <a:spcBef>
                <a:spcPts val="95"/>
              </a:spcBef>
            </a:pPr>
            <a:r>
              <a:rPr sz="1550" spc="140" dirty="0">
                <a:solidFill>
                  <a:srgbClr val="3F3F3F"/>
                </a:solidFill>
                <a:latin typeface="Times New Roman"/>
                <a:cs typeface="Times New Roman"/>
              </a:rPr>
              <a:t>Cumartesi</a:t>
            </a:r>
            <a:r>
              <a:rPr sz="1550" spc="-1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550" spc="165" dirty="0">
                <a:solidFill>
                  <a:srgbClr val="3F3F3F"/>
                </a:solidFill>
                <a:latin typeface="Times New Roman"/>
                <a:cs typeface="Times New Roman"/>
              </a:rPr>
              <a:t>Günü  </a:t>
            </a:r>
            <a:r>
              <a:rPr sz="1550" spc="150" dirty="0">
                <a:solidFill>
                  <a:srgbClr val="3F3F3F"/>
                </a:solidFill>
                <a:latin typeface="Times New Roman"/>
                <a:cs typeface="Times New Roman"/>
              </a:rPr>
              <a:t>Öğleden</a:t>
            </a:r>
            <a:r>
              <a:rPr sz="1550" spc="1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550" spc="165" dirty="0">
                <a:solidFill>
                  <a:srgbClr val="3F3F3F"/>
                </a:solidFill>
                <a:latin typeface="Times New Roman"/>
                <a:cs typeface="Times New Roman"/>
              </a:rPr>
              <a:t>Sonra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37352" y="4527308"/>
            <a:ext cx="4906645" cy="16286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10" dirty="0">
                <a:solidFill>
                  <a:srgbClr val="3F3F3F"/>
                </a:solidFill>
                <a:latin typeface="Times New Roman"/>
                <a:cs typeface="Times New Roman"/>
              </a:rPr>
              <a:t>-</a:t>
            </a:r>
            <a:r>
              <a:rPr sz="2100" b="1" u="sng" spc="10" dirty="0">
                <a:solidFill>
                  <a:srgbClr val="3F3F3F"/>
                </a:solidFill>
                <a:latin typeface="Times New Roman"/>
                <a:cs typeface="Times New Roman"/>
              </a:rPr>
              <a:t>TÜRK </a:t>
            </a:r>
            <a:r>
              <a:rPr sz="2100" b="1" u="sng" spc="-60" dirty="0">
                <a:solidFill>
                  <a:srgbClr val="3F3F3F"/>
                </a:solidFill>
                <a:latin typeface="Times New Roman"/>
                <a:cs typeface="Times New Roman"/>
              </a:rPr>
              <a:t>DİLİ </a:t>
            </a:r>
            <a:r>
              <a:rPr sz="2100" b="1" u="sng" spc="-5" dirty="0">
                <a:solidFill>
                  <a:srgbClr val="3F3F3F"/>
                </a:solidFill>
                <a:latin typeface="Times New Roman"/>
                <a:cs typeface="Times New Roman"/>
              </a:rPr>
              <a:t>VE</a:t>
            </a:r>
            <a:r>
              <a:rPr sz="2100" b="1" u="sng" spc="23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100" b="1" u="sng" spc="-10" dirty="0" smtClean="0">
                <a:solidFill>
                  <a:srgbClr val="3F3F3F"/>
                </a:solidFill>
                <a:latin typeface="Times New Roman"/>
                <a:cs typeface="Times New Roman"/>
              </a:rPr>
              <a:t>EDEBİYATI-</a:t>
            </a:r>
            <a:r>
              <a:rPr lang="tr-TR" sz="2100" b="1" u="sng" spc="-10" dirty="0" smtClean="0">
                <a:solidFill>
                  <a:srgbClr val="3F3F3F"/>
                </a:solidFill>
                <a:latin typeface="Times New Roman"/>
                <a:cs typeface="Times New Roman"/>
              </a:rPr>
              <a:t>SOSYAL BİLİMLER-1</a:t>
            </a:r>
            <a:endParaRPr sz="2100" b="1" u="sng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100" b="1" u="sng" spc="25" dirty="0">
                <a:solidFill>
                  <a:srgbClr val="3F3F3F"/>
                </a:solidFill>
                <a:latin typeface="Times New Roman"/>
                <a:cs typeface="Times New Roman"/>
              </a:rPr>
              <a:t>-SOSYAL</a:t>
            </a:r>
            <a:r>
              <a:rPr sz="2100" b="1" u="sng" spc="3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100" b="1" u="sng" spc="-5" dirty="0" smtClean="0">
                <a:solidFill>
                  <a:srgbClr val="3F3F3F"/>
                </a:solidFill>
                <a:latin typeface="Times New Roman"/>
                <a:cs typeface="Times New Roman"/>
              </a:rPr>
              <a:t>BİLİMLER</a:t>
            </a:r>
            <a:r>
              <a:rPr lang="tr-TR" sz="2100" b="1" u="sng" spc="-5" dirty="0" smtClean="0">
                <a:solidFill>
                  <a:srgbClr val="3F3F3F"/>
                </a:solidFill>
                <a:latin typeface="Times New Roman"/>
                <a:cs typeface="Times New Roman"/>
              </a:rPr>
              <a:t>-2</a:t>
            </a:r>
            <a:endParaRPr sz="2100" b="1" u="sng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u="sng" spc="-60" dirty="0">
                <a:solidFill>
                  <a:srgbClr val="3F3F3F"/>
                </a:solidFill>
                <a:latin typeface="Times New Roman"/>
                <a:cs typeface="Times New Roman"/>
              </a:rPr>
              <a:t>-MATEMATİK</a:t>
            </a:r>
            <a:endParaRPr sz="2100" b="1" u="sng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100" b="1" u="sng" spc="50" dirty="0">
                <a:solidFill>
                  <a:srgbClr val="3F3F3F"/>
                </a:solidFill>
                <a:latin typeface="Times New Roman"/>
                <a:cs typeface="Times New Roman"/>
              </a:rPr>
              <a:t>-FEN</a:t>
            </a:r>
            <a:r>
              <a:rPr sz="2100" b="1" u="sng" spc="6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100" b="1" u="sng" spc="-20" dirty="0">
                <a:solidFill>
                  <a:srgbClr val="3F3F3F"/>
                </a:solidFill>
                <a:latin typeface="Times New Roman"/>
                <a:cs typeface="Times New Roman"/>
              </a:rPr>
              <a:t>BİLİMLERİ</a:t>
            </a:r>
            <a:endParaRPr sz="2100" b="1" u="sng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799589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50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2771" y="3452332"/>
            <a:ext cx="9544377" cy="2665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14420" y="2273300"/>
            <a:ext cx="3460115" cy="494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50" spc="125" dirty="0">
                <a:solidFill>
                  <a:srgbClr val="31489E"/>
                </a:solidFill>
                <a:latin typeface="Times New Roman"/>
                <a:cs typeface="Times New Roman"/>
              </a:rPr>
              <a:t>BİRİNCİ</a:t>
            </a:r>
            <a:r>
              <a:rPr sz="3050" spc="-60" dirty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sz="3050" spc="114" dirty="0">
                <a:solidFill>
                  <a:srgbClr val="31489E"/>
                </a:solidFill>
                <a:latin typeface="Times New Roman"/>
                <a:cs typeface="Times New Roman"/>
              </a:rPr>
              <a:t>OTURUM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pPr marL="93345">
                <a:lnSpc>
                  <a:spcPct val="100000"/>
                </a:lnSpc>
              </a:pPr>
              <a:t>5</a:t>
            </a:fld>
            <a:endParaRPr spc="0" dirty="0"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799589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50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72668"/>
            <a:ext cx="10692383" cy="1010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8055" y="2986630"/>
            <a:ext cx="3820668" cy="10032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8388" y="3973067"/>
            <a:ext cx="4328159" cy="12512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36960" y="4374543"/>
            <a:ext cx="2489200" cy="66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575"/>
              </a:lnSpc>
            </a:pPr>
            <a:r>
              <a:rPr sz="2350" spc="130" dirty="0">
                <a:latin typeface="Times New Roman"/>
                <a:cs typeface="Times New Roman"/>
              </a:rPr>
              <a:t>40 </a:t>
            </a:r>
            <a:r>
              <a:rPr sz="2350" spc="175" dirty="0">
                <a:latin typeface="Times New Roman"/>
                <a:cs typeface="Times New Roman"/>
              </a:rPr>
              <a:t>Türkçe</a:t>
            </a:r>
            <a:r>
              <a:rPr sz="2350" spc="-45" dirty="0">
                <a:latin typeface="Times New Roman"/>
                <a:cs typeface="Times New Roman"/>
              </a:rPr>
              <a:t> </a:t>
            </a:r>
            <a:r>
              <a:rPr sz="2350" spc="280" dirty="0">
                <a:latin typeface="Times New Roman"/>
                <a:cs typeface="Times New Roman"/>
              </a:rPr>
              <a:t>sorusu</a:t>
            </a: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40"/>
              </a:spcBef>
            </a:pPr>
            <a:r>
              <a:rPr sz="1550" spc="85" dirty="0">
                <a:solidFill>
                  <a:srgbClr val="BF0000"/>
                </a:solidFill>
                <a:latin typeface="Times New Roman"/>
                <a:cs typeface="Times New Roman"/>
              </a:rPr>
              <a:t>(Testin </a:t>
            </a:r>
            <a:r>
              <a:rPr sz="1550" spc="80" dirty="0">
                <a:solidFill>
                  <a:srgbClr val="BF0000"/>
                </a:solidFill>
                <a:latin typeface="Times New Roman"/>
                <a:cs typeface="Times New Roman"/>
              </a:rPr>
              <a:t>ağırlığı</a:t>
            </a:r>
            <a:r>
              <a:rPr sz="1550" spc="-5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1550" spc="65" dirty="0">
                <a:solidFill>
                  <a:srgbClr val="BF0000"/>
                </a:solidFill>
                <a:latin typeface="Times New Roman"/>
                <a:cs typeface="Times New Roman"/>
              </a:rPr>
              <a:t>%50)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18388" y="3973067"/>
            <a:ext cx="4302252" cy="24993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38378" y="5423339"/>
            <a:ext cx="2843530" cy="1041311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algn="ctr">
              <a:lnSpc>
                <a:spcPts val="2450"/>
              </a:lnSpc>
              <a:spcBef>
                <a:spcPts val="500"/>
              </a:spcBef>
            </a:pPr>
            <a:r>
              <a:rPr sz="2350" b="1" spc="130" dirty="0">
                <a:latin typeface="Times New Roman"/>
                <a:cs typeface="Times New Roman"/>
              </a:rPr>
              <a:t>40 </a:t>
            </a:r>
            <a:r>
              <a:rPr sz="2350" b="1" spc="125" dirty="0">
                <a:latin typeface="Times New Roman"/>
                <a:cs typeface="Times New Roman"/>
              </a:rPr>
              <a:t>Temel</a:t>
            </a:r>
            <a:r>
              <a:rPr sz="2350" b="1" dirty="0">
                <a:latin typeface="Times New Roman"/>
                <a:cs typeface="Times New Roman"/>
              </a:rPr>
              <a:t> </a:t>
            </a:r>
            <a:r>
              <a:rPr sz="2350" b="1" spc="140" dirty="0">
                <a:latin typeface="Times New Roman"/>
                <a:cs typeface="Times New Roman"/>
              </a:rPr>
              <a:t>Matematik  </a:t>
            </a:r>
            <a:r>
              <a:rPr sz="2350" b="1" spc="280" dirty="0">
                <a:latin typeface="Times New Roman"/>
                <a:cs typeface="Times New Roman"/>
              </a:rPr>
              <a:t>sorusu</a:t>
            </a:r>
            <a:endParaRPr sz="2350" b="1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1600" b="1" spc="85" dirty="0">
                <a:solidFill>
                  <a:srgbClr val="C30000"/>
                </a:solidFill>
                <a:latin typeface="Times New Roman"/>
                <a:cs typeface="Times New Roman"/>
              </a:rPr>
              <a:t>(Testin </a:t>
            </a:r>
            <a:r>
              <a:rPr sz="1600" b="1" spc="80" dirty="0">
                <a:solidFill>
                  <a:srgbClr val="C30000"/>
                </a:solidFill>
                <a:latin typeface="Times New Roman"/>
                <a:cs typeface="Times New Roman"/>
              </a:rPr>
              <a:t>ağırlığı</a:t>
            </a:r>
            <a:r>
              <a:rPr sz="1600" b="1" spc="-45" dirty="0">
                <a:solidFill>
                  <a:srgbClr val="C30000"/>
                </a:solidFill>
                <a:latin typeface="Times New Roman"/>
                <a:cs typeface="Times New Roman"/>
              </a:rPr>
              <a:t> </a:t>
            </a:r>
            <a:r>
              <a:rPr sz="1600" b="1" spc="65" dirty="0">
                <a:solidFill>
                  <a:srgbClr val="C30000"/>
                </a:solidFill>
                <a:latin typeface="Times New Roman"/>
                <a:cs typeface="Times New Roman"/>
              </a:rPr>
              <a:t>%50)</a:t>
            </a:r>
            <a:endParaRPr sz="1600" b="1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590032" y="4279392"/>
            <a:ext cx="752855" cy="22082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049572" y="4822961"/>
            <a:ext cx="2278380" cy="774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61315" marR="5080" indent="-349250">
              <a:lnSpc>
                <a:spcPct val="100000"/>
              </a:lnSpc>
              <a:spcBef>
                <a:spcPts val="110"/>
              </a:spcBef>
            </a:pPr>
            <a:r>
              <a:rPr sz="2450" spc="155" dirty="0">
                <a:solidFill>
                  <a:srgbClr val="BF0000"/>
                </a:solidFill>
                <a:latin typeface="Times New Roman"/>
                <a:cs typeface="Times New Roman"/>
              </a:rPr>
              <a:t>Temel</a:t>
            </a:r>
            <a:r>
              <a:rPr sz="2450" spc="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50" dirty="0">
                <a:solidFill>
                  <a:srgbClr val="BF0000"/>
                </a:solidFill>
                <a:latin typeface="Times New Roman"/>
                <a:cs typeface="Times New Roman"/>
              </a:rPr>
              <a:t>Yeterlilik  </a:t>
            </a:r>
            <a:r>
              <a:rPr sz="2450" spc="10" dirty="0">
                <a:solidFill>
                  <a:srgbClr val="BF0000"/>
                </a:solidFill>
                <a:latin typeface="Times New Roman"/>
                <a:cs typeface="Times New Roman"/>
              </a:rPr>
              <a:t>Testi</a:t>
            </a:r>
            <a:r>
              <a:rPr sz="2450" spc="75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185" dirty="0">
                <a:solidFill>
                  <a:srgbClr val="BF0000"/>
                </a:solidFill>
                <a:latin typeface="Times New Roman"/>
                <a:cs typeface="Times New Roman"/>
              </a:rPr>
              <a:t>Puanı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pPr marL="93345">
                <a:lnSpc>
                  <a:spcPct val="100000"/>
                </a:lnSpc>
              </a:pPr>
              <a:t>6</a:t>
            </a:fld>
            <a:endParaRPr spc="0" dirty="0"/>
          </a:p>
        </p:txBody>
      </p:sp>
      <p:sp>
        <p:nvSpPr>
          <p:cNvPr id="15" name="object 15"/>
          <p:cNvSpPr txBox="1"/>
          <p:nvPr/>
        </p:nvSpPr>
        <p:spPr>
          <a:xfrm>
            <a:off x="1145509" y="1936496"/>
            <a:ext cx="7752715" cy="1974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658495">
              <a:lnSpc>
                <a:spcPct val="100000"/>
              </a:lnSpc>
              <a:spcBef>
                <a:spcPts val="120"/>
              </a:spcBef>
            </a:pPr>
            <a:r>
              <a:rPr sz="3050" spc="125" dirty="0">
                <a:solidFill>
                  <a:srgbClr val="31489E"/>
                </a:solidFill>
                <a:latin typeface="Times New Roman"/>
                <a:cs typeface="Times New Roman"/>
              </a:rPr>
              <a:t>BİRİNCİ </a:t>
            </a:r>
            <a:r>
              <a:rPr sz="3050" spc="85" dirty="0">
                <a:solidFill>
                  <a:srgbClr val="31489E"/>
                </a:solidFill>
                <a:latin typeface="Times New Roman"/>
                <a:cs typeface="Times New Roman"/>
              </a:rPr>
              <a:t>OTURUMUN</a:t>
            </a:r>
            <a:r>
              <a:rPr sz="3050" spc="-170" dirty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sz="3050" spc="65" dirty="0">
                <a:solidFill>
                  <a:srgbClr val="31489E"/>
                </a:solidFill>
                <a:latin typeface="Times New Roman"/>
                <a:cs typeface="Times New Roman"/>
              </a:rPr>
              <a:t>UYGULANMASI</a:t>
            </a:r>
            <a:endParaRPr sz="3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550">
              <a:latin typeface="Times New Roman"/>
              <a:cs typeface="Times New Roman"/>
            </a:endParaRPr>
          </a:p>
          <a:p>
            <a:pPr marL="882650" marR="5330190" indent="-870585">
              <a:lnSpc>
                <a:spcPct val="121200"/>
              </a:lnSpc>
            </a:pPr>
            <a:r>
              <a:rPr sz="2600" spc="140" dirty="0">
                <a:latin typeface="Times New Roman"/>
                <a:cs typeface="Times New Roman"/>
              </a:rPr>
              <a:t>Temel</a:t>
            </a:r>
            <a:r>
              <a:rPr sz="2600" spc="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Yeterlilik  </a:t>
            </a:r>
            <a:r>
              <a:rPr sz="2600" spc="140" dirty="0">
                <a:latin typeface="Times New Roman"/>
                <a:cs typeface="Times New Roman"/>
              </a:rPr>
              <a:t>Testi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799589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50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object 5"/>
          <p:cNvSpPr/>
          <p:nvPr/>
        </p:nvSpPr>
        <p:spPr>
          <a:xfrm>
            <a:off x="152400" y="925068"/>
            <a:ext cx="10692383" cy="1010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6"/>
          <p:cNvSpPr txBox="1">
            <a:spLocks/>
          </p:cNvSpPr>
          <p:nvPr/>
        </p:nvSpPr>
        <p:spPr>
          <a:xfrm>
            <a:off x="1763300" y="1203429"/>
            <a:ext cx="7471598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3300" b="0" i="0">
                <a:solidFill>
                  <a:schemeClr val="bg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799589">
              <a:spcBef>
                <a:spcPts val="135"/>
              </a:spcBef>
            </a:pPr>
            <a:r>
              <a:rPr lang="tr-TR" kern="0" spc="5" smtClean="0"/>
              <a:t>Yükseköğretim </a:t>
            </a:r>
            <a:r>
              <a:rPr lang="tr-TR" kern="0" spc="10" smtClean="0"/>
              <a:t>Kurumları</a:t>
            </a:r>
            <a:r>
              <a:rPr lang="tr-TR" kern="0" spc="-50" smtClean="0"/>
              <a:t> </a:t>
            </a:r>
            <a:r>
              <a:rPr lang="tr-TR" kern="0" smtClean="0"/>
              <a:t>Sınavı</a:t>
            </a:r>
            <a:endParaRPr lang="tr-TR" kern="0" dirty="0"/>
          </a:p>
        </p:txBody>
      </p:sp>
      <p:sp>
        <p:nvSpPr>
          <p:cNvPr id="6" name="object 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77" t="411" r="-2477" b="77573"/>
          <a:stretch/>
        </p:blipFill>
        <p:spPr>
          <a:xfrm>
            <a:off x="927100" y="2557505"/>
            <a:ext cx="8839200" cy="3569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1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756995" y="2283967"/>
            <a:ext cx="9484360" cy="32073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979805">
              <a:lnSpc>
                <a:spcPct val="100000"/>
              </a:lnSpc>
              <a:spcBef>
                <a:spcPts val="120"/>
              </a:spcBef>
            </a:pPr>
            <a:r>
              <a:rPr sz="3050" spc="200" dirty="0">
                <a:solidFill>
                  <a:srgbClr val="0070BF"/>
                </a:solidFill>
                <a:latin typeface="Times New Roman"/>
                <a:cs typeface="Times New Roman"/>
              </a:rPr>
              <a:t>Temel </a:t>
            </a:r>
            <a:r>
              <a:rPr sz="3050" spc="75" dirty="0">
                <a:solidFill>
                  <a:srgbClr val="0070BF"/>
                </a:solidFill>
                <a:latin typeface="Times New Roman"/>
                <a:cs typeface="Times New Roman"/>
              </a:rPr>
              <a:t>Yeterlilik </a:t>
            </a:r>
            <a:r>
              <a:rPr sz="3050" spc="30" dirty="0">
                <a:solidFill>
                  <a:srgbClr val="0070BF"/>
                </a:solidFill>
                <a:latin typeface="Times New Roman"/>
                <a:cs typeface="Times New Roman"/>
              </a:rPr>
              <a:t>Testi </a:t>
            </a:r>
            <a:r>
              <a:rPr sz="3050" spc="235" dirty="0">
                <a:solidFill>
                  <a:srgbClr val="0070BF"/>
                </a:solidFill>
                <a:latin typeface="Times New Roman"/>
                <a:cs typeface="Times New Roman"/>
              </a:rPr>
              <a:t>Puanı</a:t>
            </a:r>
            <a:r>
              <a:rPr sz="3050" spc="-40" dirty="0">
                <a:solidFill>
                  <a:srgbClr val="0070BF"/>
                </a:solidFill>
                <a:latin typeface="Times New Roman"/>
                <a:cs typeface="Times New Roman"/>
              </a:rPr>
              <a:t> </a:t>
            </a:r>
            <a:r>
              <a:rPr sz="3050" spc="25" dirty="0">
                <a:solidFill>
                  <a:srgbClr val="0070BF"/>
                </a:solidFill>
                <a:latin typeface="Times New Roman"/>
                <a:cs typeface="Times New Roman"/>
              </a:rPr>
              <a:t>(TYT-Puanı)</a:t>
            </a:r>
            <a:endParaRPr sz="30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312420" marR="5715" indent="-299720" algn="just">
              <a:lnSpc>
                <a:spcPct val="101200"/>
              </a:lnSpc>
              <a:spcBef>
                <a:spcPts val="5"/>
              </a:spcBef>
              <a:buClr>
                <a:srgbClr val="0C79CA"/>
              </a:buClr>
              <a:buChar char=""/>
              <a:tabLst>
                <a:tab pos="313055" algn="l"/>
              </a:tabLst>
            </a:pPr>
            <a:r>
              <a:rPr sz="2600" spc="10" dirty="0">
                <a:latin typeface="Times New Roman"/>
                <a:cs typeface="Times New Roman"/>
              </a:rPr>
              <a:t>Bu </a:t>
            </a:r>
            <a:r>
              <a:rPr sz="2600" spc="0" dirty="0">
                <a:latin typeface="Times New Roman"/>
                <a:cs typeface="Times New Roman"/>
              </a:rPr>
              <a:t>test </a:t>
            </a:r>
            <a:r>
              <a:rPr sz="2600" spc="5" dirty="0">
                <a:latin typeface="Times New Roman"/>
                <a:cs typeface="Times New Roman"/>
              </a:rPr>
              <a:t>adayların önlisans ve lisans programlarını tercih </a:t>
            </a:r>
            <a:r>
              <a:rPr sz="2600" spc="-10" dirty="0">
                <a:latin typeface="Times New Roman"/>
                <a:cs typeface="Times New Roman"/>
              </a:rPr>
              <a:t>edebilmesi  </a:t>
            </a:r>
            <a:r>
              <a:rPr sz="2600" spc="0" dirty="0">
                <a:latin typeface="Times New Roman"/>
                <a:cs typeface="Times New Roman"/>
              </a:rPr>
              <a:t>için </a:t>
            </a:r>
            <a:r>
              <a:rPr sz="2600" spc="5" dirty="0">
                <a:latin typeface="Times New Roman"/>
                <a:cs typeface="Times New Roman"/>
              </a:rPr>
              <a:t>yükseköğretime </a:t>
            </a:r>
            <a:r>
              <a:rPr sz="2600" spc="0" dirty="0">
                <a:latin typeface="Times New Roman"/>
                <a:cs typeface="Times New Roman"/>
              </a:rPr>
              <a:t>giriş baraj </a:t>
            </a:r>
            <a:r>
              <a:rPr sz="2600" spc="5" dirty="0">
                <a:latin typeface="Times New Roman"/>
                <a:cs typeface="Times New Roman"/>
              </a:rPr>
              <a:t>puanlarını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belirleyecektir.</a:t>
            </a:r>
            <a:endParaRPr sz="2600" dirty="0">
              <a:latin typeface="Times New Roman"/>
              <a:cs typeface="Times New Roman"/>
            </a:endParaRPr>
          </a:p>
          <a:p>
            <a:pPr marL="312420" marR="5080" indent="-299720" algn="just">
              <a:lnSpc>
                <a:spcPct val="101200"/>
              </a:lnSpc>
              <a:spcBef>
                <a:spcPts val="2395"/>
              </a:spcBef>
              <a:buClr>
                <a:srgbClr val="0C79CA"/>
              </a:buClr>
              <a:buChar char=""/>
              <a:tabLst>
                <a:tab pos="313055" algn="l"/>
              </a:tabLst>
            </a:pPr>
            <a:r>
              <a:rPr sz="2600" spc="10" dirty="0">
                <a:latin typeface="Times New Roman"/>
                <a:cs typeface="Times New Roman"/>
              </a:rPr>
              <a:t>Bu </a:t>
            </a:r>
            <a:r>
              <a:rPr sz="2600" spc="0" dirty="0">
                <a:latin typeface="Times New Roman"/>
                <a:cs typeface="Times New Roman"/>
              </a:rPr>
              <a:t>sene, önlisans </a:t>
            </a:r>
            <a:r>
              <a:rPr sz="2600" spc="5" dirty="0">
                <a:latin typeface="Times New Roman"/>
                <a:cs typeface="Times New Roman"/>
              </a:rPr>
              <a:t>ve </a:t>
            </a:r>
            <a:r>
              <a:rPr sz="2600" spc="0" dirty="0">
                <a:latin typeface="Times New Roman"/>
                <a:cs typeface="Times New Roman"/>
              </a:rPr>
              <a:t>lisans </a:t>
            </a:r>
            <a:r>
              <a:rPr sz="2600" spc="5" dirty="0">
                <a:latin typeface="Times New Roman"/>
                <a:cs typeface="Times New Roman"/>
              </a:rPr>
              <a:t>programlarının </a:t>
            </a:r>
            <a:r>
              <a:rPr sz="2600" spc="0" dirty="0">
                <a:latin typeface="Times New Roman"/>
                <a:cs typeface="Times New Roman"/>
              </a:rPr>
              <a:t>tercih edilebilmesi </a:t>
            </a:r>
            <a:r>
              <a:rPr sz="2600" spc="-50" dirty="0">
                <a:latin typeface="Times New Roman"/>
                <a:cs typeface="Times New Roman"/>
              </a:rPr>
              <a:t>için  </a:t>
            </a:r>
            <a:r>
              <a:rPr sz="2600" spc="5" dirty="0">
                <a:latin typeface="Times New Roman"/>
                <a:cs typeface="Times New Roman"/>
              </a:rPr>
              <a:t>geçen</a:t>
            </a:r>
            <a:r>
              <a:rPr sz="2600" spc="66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sene</a:t>
            </a:r>
            <a:r>
              <a:rPr sz="2600" spc="66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gerekli</a:t>
            </a:r>
            <a:r>
              <a:rPr sz="2600" spc="665" dirty="0">
                <a:latin typeface="Times New Roman"/>
                <a:cs typeface="Times New Roman"/>
              </a:rPr>
              <a:t> </a:t>
            </a:r>
            <a:r>
              <a:rPr sz="2600" spc="0" dirty="0">
                <a:latin typeface="Times New Roman"/>
                <a:cs typeface="Times New Roman"/>
              </a:rPr>
              <a:t>olan baraj </a:t>
            </a:r>
            <a:r>
              <a:rPr sz="2600" spc="5" dirty="0">
                <a:latin typeface="Times New Roman"/>
                <a:cs typeface="Times New Roman"/>
              </a:rPr>
              <a:t>puanlarında</a:t>
            </a:r>
            <a:r>
              <a:rPr sz="2600" spc="665" dirty="0">
                <a:latin typeface="Times New Roman"/>
                <a:cs typeface="Times New Roman"/>
              </a:rPr>
              <a:t> </a:t>
            </a:r>
            <a:r>
              <a:rPr sz="2600" spc="0" dirty="0">
                <a:latin typeface="Times New Roman"/>
                <a:cs typeface="Times New Roman"/>
              </a:rPr>
              <a:t>bir değişikliğe  </a:t>
            </a:r>
            <a:r>
              <a:rPr sz="2600" spc="-5" dirty="0">
                <a:latin typeface="Times New Roman"/>
                <a:cs typeface="Times New Roman"/>
              </a:rPr>
              <a:t>gidilmeyecektir.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pPr marL="93345">
                <a:lnSpc>
                  <a:spcPct val="100000"/>
                </a:lnSpc>
              </a:pPr>
              <a:t>8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72668"/>
            <a:ext cx="10692383" cy="1010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81486" y="3172530"/>
            <a:ext cx="2383790" cy="774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372745">
              <a:lnSpc>
                <a:spcPct val="100000"/>
              </a:lnSpc>
              <a:spcBef>
                <a:spcPts val="110"/>
              </a:spcBef>
            </a:pPr>
            <a:r>
              <a:rPr sz="2450" spc="65" dirty="0">
                <a:latin typeface="Times New Roman"/>
                <a:cs typeface="Times New Roman"/>
              </a:rPr>
              <a:t>ÖNLİSANS  </a:t>
            </a:r>
            <a:r>
              <a:rPr sz="2450" spc="275" dirty="0" smtClean="0">
                <a:latin typeface="Times New Roman"/>
                <a:cs typeface="Times New Roman"/>
              </a:rPr>
              <a:t>P</a:t>
            </a:r>
            <a:r>
              <a:rPr sz="2450" spc="130" dirty="0" smtClean="0">
                <a:latin typeface="Times New Roman"/>
                <a:cs typeface="Times New Roman"/>
              </a:rPr>
              <a:t>R</a:t>
            </a:r>
            <a:r>
              <a:rPr sz="2450" spc="140" dirty="0" smtClean="0">
                <a:latin typeface="Times New Roman"/>
                <a:cs typeface="Times New Roman"/>
              </a:rPr>
              <a:t>O</a:t>
            </a:r>
            <a:r>
              <a:rPr sz="2450" spc="120" dirty="0" smtClean="0">
                <a:latin typeface="Times New Roman"/>
                <a:cs typeface="Times New Roman"/>
              </a:rPr>
              <a:t>G</a:t>
            </a:r>
            <a:r>
              <a:rPr sz="2450" spc="130" dirty="0" smtClean="0">
                <a:latin typeface="Times New Roman"/>
                <a:cs typeface="Times New Roman"/>
              </a:rPr>
              <a:t>R</a:t>
            </a:r>
            <a:r>
              <a:rPr sz="2450" spc="15" dirty="0" smtClean="0">
                <a:latin typeface="Times New Roman"/>
                <a:cs typeface="Times New Roman"/>
              </a:rPr>
              <a:t>A</a:t>
            </a:r>
            <a:r>
              <a:rPr sz="2450" spc="-140" dirty="0" smtClean="0">
                <a:latin typeface="Times New Roman"/>
                <a:cs typeface="Times New Roman"/>
              </a:rPr>
              <a:t>M</a:t>
            </a:r>
            <a:r>
              <a:rPr sz="2450" dirty="0" smtClean="0">
                <a:latin typeface="Times New Roman"/>
                <a:cs typeface="Times New Roman"/>
              </a:rPr>
              <a:t>LA</a:t>
            </a:r>
            <a:r>
              <a:rPr sz="2450" spc="130" dirty="0" smtClean="0">
                <a:latin typeface="Times New Roman"/>
                <a:cs typeface="Times New Roman"/>
              </a:rPr>
              <a:t>R</a:t>
            </a:r>
            <a:r>
              <a:rPr sz="2450" spc="-135" dirty="0" smtClean="0">
                <a:latin typeface="Times New Roman"/>
                <a:cs typeface="Times New Roman"/>
              </a:rPr>
              <a:t>I</a:t>
            </a:r>
            <a:endParaRPr sz="245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93699" y="4675366"/>
            <a:ext cx="1731039" cy="11641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2159" y="3340191"/>
            <a:ext cx="2479040" cy="426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spc="75" dirty="0">
                <a:solidFill>
                  <a:srgbClr val="31489E"/>
                </a:solidFill>
                <a:latin typeface="Times New Roman"/>
                <a:cs typeface="Times New Roman"/>
              </a:rPr>
              <a:t>TYT-Puanı </a:t>
            </a:r>
            <a:r>
              <a:rPr sz="2600" spc="5" dirty="0">
                <a:solidFill>
                  <a:srgbClr val="FF2600"/>
                </a:solidFill>
                <a:latin typeface="Times New Roman"/>
                <a:cs typeface="Times New Roman"/>
              </a:rPr>
              <a:t>≥</a:t>
            </a:r>
            <a:r>
              <a:rPr sz="2600" spc="-110" dirty="0">
                <a:solidFill>
                  <a:srgbClr val="FF2600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2600"/>
                </a:solidFill>
                <a:latin typeface="Times New Roman"/>
                <a:cs typeface="Times New Roman"/>
              </a:rPr>
              <a:t>150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04898" y="4714804"/>
            <a:ext cx="2383790" cy="774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606425">
              <a:lnSpc>
                <a:spcPct val="100000"/>
              </a:lnSpc>
              <a:spcBef>
                <a:spcPts val="110"/>
              </a:spcBef>
            </a:pPr>
            <a:r>
              <a:rPr sz="2450" spc="65" dirty="0">
                <a:latin typeface="Times New Roman"/>
                <a:cs typeface="Times New Roman"/>
              </a:rPr>
              <a:t>LİSANS  </a:t>
            </a:r>
            <a:r>
              <a:rPr sz="2450" spc="275" dirty="0">
                <a:latin typeface="Times New Roman"/>
                <a:cs typeface="Times New Roman"/>
              </a:rPr>
              <a:t>P</a:t>
            </a:r>
            <a:r>
              <a:rPr sz="2450" spc="130" dirty="0">
                <a:latin typeface="Times New Roman"/>
                <a:cs typeface="Times New Roman"/>
              </a:rPr>
              <a:t>R</a:t>
            </a:r>
            <a:r>
              <a:rPr sz="2450" spc="140" dirty="0">
                <a:latin typeface="Times New Roman"/>
                <a:cs typeface="Times New Roman"/>
              </a:rPr>
              <a:t>O</a:t>
            </a:r>
            <a:r>
              <a:rPr sz="2450" spc="120" dirty="0">
                <a:latin typeface="Times New Roman"/>
                <a:cs typeface="Times New Roman"/>
              </a:rPr>
              <a:t>G</a:t>
            </a:r>
            <a:r>
              <a:rPr sz="2450" spc="130" dirty="0">
                <a:latin typeface="Times New Roman"/>
                <a:cs typeface="Times New Roman"/>
              </a:rPr>
              <a:t>R</a:t>
            </a:r>
            <a:r>
              <a:rPr sz="2450" spc="15" dirty="0">
                <a:latin typeface="Times New Roman"/>
                <a:cs typeface="Times New Roman"/>
              </a:rPr>
              <a:t>A</a:t>
            </a:r>
            <a:r>
              <a:rPr sz="2450" spc="-140" dirty="0">
                <a:latin typeface="Times New Roman"/>
                <a:cs typeface="Times New Roman"/>
              </a:rPr>
              <a:t>M</a:t>
            </a:r>
            <a:r>
              <a:rPr sz="2450" dirty="0">
                <a:latin typeface="Times New Roman"/>
                <a:cs typeface="Times New Roman"/>
              </a:rPr>
              <a:t>LA</a:t>
            </a:r>
            <a:r>
              <a:rPr sz="2450" spc="130" dirty="0">
                <a:latin typeface="Times New Roman"/>
                <a:cs typeface="Times New Roman"/>
              </a:rPr>
              <a:t>R</a:t>
            </a:r>
            <a:r>
              <a:rPr sz="2450" spc="-135" dirty="0">
                <a:latin typeface="Times New Roman"/>
                <a:cs typeface="Times New Roman"/>
              </a:rPr>
              <a:t>I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93699" y="3087676"/>
            <a:ext cx="1731039" cy="11318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2159" y="5021037"/>
            <a:ext cx="2479040" cy="426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spc="75" dirty="0">
                <a:solidFill>
                  <a:srgbClr val="31489E"/>
                </a:solidFill>
                <a:latin typeface="Times New Roman"/>
                <a:cs typeface="Times New Roman"/>
              </a:rPr>
              <a:t>TYT-Puanı </a:t>
            </a:r>
            <a:r>
              <a:rPr sz="2600" spc="5" dirty="0">
                <a:solidFill>
                  <a:srgbClr val="FF2600"/>
                </a:solidFill>
                <a:latin typeface="Times New Roman"/>
                <a:cs typeface="Times New Roman"/>
              </a:rPr>
              <a:t>≥</a:t>
            </a:r>
            <a:r>
              <a:rPr sz="2600" spc="-110" dirty="0">
                <a:solidFill>
                  <a:srgbClr val="FF2600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2600"/>
                </a:solidFill>
                <a:latin typeface="Times New Roman"/>
                <a:cs typeface="Times New Roman"/>
              </a:rPr>
              <a:t>180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pPr marL="93345">
                <a:lnSpc>
                  <a:spcPct val="100000"/>
                </a:lnSpc>
              </a:pPr>
              <a:t>9</a:t>
            </a:fld>
            <a:endParaRPr spc="0" dirty="0"/>
          </a:p>
        </p:txBody>
      </p:sp>
      <p:sp>
        <p:nvSpPr>
          <p:cNvPr id="14" name="object 14"/>
          <p:cNvSpPr txBox="1"/>
          <p:nvPr/>
        </p:nvSpPr>
        <p:spPr>
          <a:xfrm>
            <a:off x="88900" y="6276836"/>
            <a:ext cx="10820400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00" b="1" spc="85" dirty="0">
                <a:latin typeface="Times New Roman"/>
                <a:cs typeface="Times New Roman"/>
              </a:rPr>
              <a:t>Temel</a:t>
            </a:r>
            <a:r>
              <a:rPr sz="2000" b="1" spc="55" dirty="0">
                <a:latin typeface="Times New Roman"/>
                <a:cs typeface="Times New Roman"/>
              </a:rPr>
              <a:t> </a:t>
            </a:r>
            <a:r>
              <a:rPr sz="2000" b="1" spc="25" dirty="0">
                <a:latin typeface="Times New Roman"/>
                <a:cs typeface="Times New Roman"/>
              </a:rPr>
              <a:t>Yeterlilik</a:t>
            </a:r>
            <a:r>
              <a:rPr sz="2000" b="1" spc="80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Testi</a:t>
            </a:r>
            <a:r>
              <a:rPr sz="2000" b="1" spc="55" dirty="0">
                <a:latin typeface="Times New Roman"/>
                <a:cs typeface="Times New Roman"/>
              </a:rPr>
              <a:t> </a:t>
            </a:r>
            <a:r>
              <a:rPr sz="2000" b="1" spc="105" dirty="0">
                <a:latin typeface="Times New Roman"/>
                <a:cs typeface="Times New Roman"/>
              </a:rPr>
              <a:t>Puanı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55" dirty="0">
                <a:latin typeface="Times New Roman"/>
                <a:cs typeface="Times New Roman"/>
              </a:rPr>
              <a:t>150’nin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125" dirty="0">
                <a:latin typeface="Times New Roman"/>
                <a:cs typeface="Times New Roman"/>
              </a:rPr>
              <a:t>altında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spc="135" dirty="0">
                <a:latin typeface="Times New Roman"/>
                <a:cs typeface="Times New Roman"/>
              </a:rPr>
              <a:t>olan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spc="130" dirty="0">
                <a:latin typeface="Times New Roman"/>
                <a:cs typeface="Times New Roman"/>
              </a:rPr>
              <a:t>adayların</a:t>
            </a:r>
            <a:r>
              <a:rPr sz="2000" b="1" spc="25" dirty="0">
                <a:latin typeface="Times New Roman"/>
                <a:cs typeface="Times New Roman"/>
              </a:rPr>
              <a:t> </a:t>
            </a:r>
            <a:r>
              <a:rPr sz="2000" b="1" spc="100" dirty="0">
                <a:latin typeface="Times New Roman"/>
                <a:cs typeface="Times New Roman"/>
              </a:rPr>
              <a:t>tercih</a:t>
            </a:r>
            <a:r>
              <a:rPr sz="2000" b="1" spc="80" dirty="0">
                <a:latin typeface="Times New Roman"/>
                <a:cs typeface="Times New Roman"/>
              </a:rPr>
              <a:t> </a:t>
            </a:r>
            <a:r>
              <a:rPr sz="2000" b="1" spc="114" dirty="0">
                <a:latin typeface="Times New Roman"/>
                <a:cs typeface="Times New Roman"/>
              </a:rPr>
              <a:t>hakkı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130" dirty="0">
                <a:latin typeface="Times New Roman"/>
                <a:cs typeface="Times New Roman"/>
              </a:rPr>
              <a:t>bulunmayacaktır</a:t>
            </a:r>
            <a:r>
              <a:rPr sz="1300" spc="130" dirty="0">
                <a:latin typeface="Times New Roman"/>
                <a:cs typeface="Times New Roman"/>
              </a:rPr>
              <a:t>.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544311" y="1064678"/>
            <a:ext cx="539115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150" dirty="0"/>
              <a:t>Yükseköğretim Kurumları</a:t>
            </a:r>
            <a:r>
              <a:rPr sz="3150" spc="-75" dirty="0"/>
              <a:t> </a:t>
            </a:r>
            <a:r>
              <a:rPr sz="3150" dirty="0"/>
              <a:t>Sınavı</a:t>
            </a:r>
            <a:endParaRPr sz="31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759</Words>
  <Application>Microsoft Office PowerPoint</Application>
  <PresentationFormat>Özel</PresentationFormat>
  <Paragraphs>162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Office Theme</vt:lpstr>
      <vt:lpstr>YÜKSEKÖĞRETİM KURUMLARI SINAVI (YKS)  </vt:lpstr>
      <vt:lpstr>Slayt 2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Slayt 7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Bütün adaylara başarılar…..  ZEHRA KOCA  REHBER ÖĞRETMEN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YENIÌ⁄ SIÌ⁄STEM-12.10.2017_YS-YÃŒK</dc:title>
  <dc:creator>ibrahim.can</dc:creator>
  <cp:lastModifiedBy>Belgelerim</cp:lastModifiedBy>
  <cp:revision>9</cp:revision>
  <dcterms:created xsi:type="dcterms:W3CDTF">2017-10-20T19:28:04Z</dcterms:created>
  <dcterms:modified xsi:type="dcterms:W3CDTF">2018-02-06T08:24:38Z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2017-10-12T00:00:00Z</vt:filetime>
  </property>
  <property fmtid="{D5CDD505-2E9C-101B-9397-08002B2CF9AE}" pid="3" name="LastSaved">
    <vt:filetime>2017-10-20T00:00:00Z</vt:filetime>
  </property>
</Properties>
</file>