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8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852E95B-BAA1-4C90-B4FB-164272039845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E9D9E5-83FD-4E7F-9516-E5547AD9F0F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26375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Eğitim bölgesi ve sınavsız Mahalli yerleştirme sistemi ( MYS )</a:t>
            </a:r>
            <a:endParaRPr lang="tr-TR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69269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C000"/>
                </a:solidFill>
              </a:rPr>
              <a:t>Kafa karıştırabilecek bir soru ..?</a:t>
            </a: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/>
              <a:t>OKULDA KAPASİTE 70 KİŞİ, AMA 100 BAŞVURU VAR. ELEME NASIL YAPILACAK? </a:t>
            </a:r>
          </a:p>
          <a:p>
            <a:r>
              <a:rPr lang="tr-TR" dirty="0" smtClean="0"/>
              <a:t>Bir okula taşınmayla beraber 100 öğrenci geldi. Orada da </a:t>
            </a:r>
            <a:r>
              <a:rPr lang="tr-TR" b="1" dirty="0" smtClean="0"/>
              <a:t>okul başarı puanı </a:t>
            </a:r>
            <a:r>
              <a:rPr lang="tr-TR" dirty="0" smtClean="0"/>
              <a:t>esas alınacak.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C000"/>
                </a:solidFill>
              </a:rPr>
              <a:t>Kafa karıştırabilecek bir Soru.. ?</a:t>
            </a: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b="1" dirty="0" smtClean="0"/>
              <a:t>YABANCI OKULLAR YA DA BAZI LİSELER, ÖZEL SINAV YAPABİLECEKLER Mİ?</a:t>
            </a:r>
          </a:p>
          <a:p>
            <a:pPr algn="ctr"/>
            <a:r>
              <a:rPr lang="tr-TR" dirty="0" smtClean="0"/>
              <a:t>Özel sınav yapabilirler ya da sınav sonucunu da kendi okullarına girişte esas alabilirler.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23244189_10155829484939161_287087283744058039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Sınav isteğe bağlı.. Yani sınava girmek öğrencinin tercihine bağlı olacak.</a:t>
            </a:r>
          </a:p>
          <a:p>
            <a:pPr algn="ctr">
              <a:buNone/>
            </a:pPr>
            <a:r>
              <a:rPr lang="tr-TR" b="1" dirty="0" smtClean="0"/>
              <a:t>Yani bu sistemle sınavla girilecek okullar için  </a:t>
            </a:r>
            <a:r>
              <a:rPr lang="tr-TR" dirty="0" smtClean="0"/>
              <a:t>; öğrenci belirlenen sınava girebilecek. </a:t>
            </a:r>
          </a:p>
          <a:p>
            <a:pPr algn="ctr">
              <a:buNone/>
            </a:pPr>
            <a:r>
              <a:rPr lang="tr-TR" b="1" dirty="0" smtClean="0"/>
              <a:t>Sınava girmek istemeyen öğrenci ise ; </a:t>
            </a:r>
            <a:r>
              <a:rPr lang="tr-TR" dirty="0" smtClean="0"/>
              <a:t>adrese dayalı sisteme göre en yakın liseye yerleştirilecek.  </a:t>
            </a:r>
          </a:p>
          <a:p>
            <a:pPr algn="ctr">
              <a:buNone/>
            </a:pPr>
            <a:r>
              <a:rPr lang="tr-T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pPr algn="ctr"/>
            <a:r>
              <a:rPr lang="tr-TR" dirty="0" smtClean="0"/>
              <a:t>Sınav ağırlıklı olarak 8. sınıf konuları olmak üzere 6. sınıf ve 7. sınıf müfredatını da barındıracak. </a:t>
            </a:r>
          </a:p>
          <a:p>
            <a:pPr algn="ctr"/>
            <a:r>
              <a:rPr lang="tr-TR" dirty="0" smtClean="0"/>
              <a:t>Sınav tüm temel derslerden olacak. Tıpkı TEOG sınavındaki dersler gibi..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Sınavımız </a:t>
            </a:r>
            <a:r>
              <a:rPr lang="tr-TR" b="1" dirty="0" smtClean="0"/>
              <a:t>haziran ayının ilk </a:t>
            </a:r>
            <a:r>
              <a:rPr lang="tr-TR" b="1" dirty="0" err="1" smtClean="0"/>
              <a:t>haftasonu</a:t>
            </a:r>
            <a:r>
              <a:rPr lang="tr-TR" b="1" dirty="0" smtClean="0"/>
              <a:t> </a:t>
            </a:r>
            <a:r>
              <a:rPr lang="tr-TR" dirty="0" smtClean="0"/>
              <a:t>yapılacak..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Sınav </a:t>
            </a:r>
            <a:r>
              <a:rPr lang="tr-TR" b="1" dirty="0" smtClean="0"/>
              <a:t>sayısal ve sözel bölüm </a:t>
            </a:r>
            <a:r>
              <a:rPr lang="tr-TR" dirty="0" smtClean="0"/>
              <a:t>olmak üzere 2 bölümden oluşacak . </a:t>
            </a:r>
          </a:p>
          <a:p>
            <a:pPr algn="ctr"/>
            <a:r>
              <a:rPr lang="tr-TR" dirty="0" smtClean="0"/>
              <a:t>Bu 2 bölüm </a:t>
            </a:r>
            <a:r>
              <a:rPr lang="tr-TR" b="1" dirty="0" smtClean="0"/>
              <a:t>tek oturumda </a:t>
            </a:r>
            <a:r>
              <a:rPr lang="tr-TR" dirty="0" smtClean="0"/>
              <a:t>yapılacak.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Sınav süresi 90 dakika </a:t>
            </a:r>
          </a:p>
          <a:p>
            <a:pPr algn="ctr"/>
            <a:r>
              <a:rPr lang="tr-TR" dirty="0" smtClean="0"/>
              <a:t>Soru sayısı 60 </a:t>
            </a:r>
          </a:p>
          <a:p>
            <a:pPr algn="ctr"/>
            <a:r>
              <a:rPr lang="tr-TR" dirty="0" smtClean="0"/>
              <a:t>Sorular </a:t>
            </a:r>
            <a:r>
              <a:rPr lang="tr-TR" b="1" dirty="0" smtClean="0"/>
              <a:t>çoktan seçmeli </a:t>
            </a:r>
            <a:r>
              <a:rPr lang="tr-TR" dirty="0" smtClean="0"/>
              <a:t>yani şıklı olacak. </a:t>
            </a:r>
            <a:r>
              <a:rPr lang="tr-TR" dirty="0" err="1" smtClean="0"/>
              <a:t>Şıu</a:t>
            </a:r>
            <a:r>
              <a:rPr lang="tr-TR" dirty="0" smtClean="0"/>
              <a:t> an için ‘’açık uçlu sorularla’’  ilgili bir açıklama yok.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Farklı illerdeki sınırlı sayıdaki okullar için 8’nci sınıf öğrencilerimizin girebileceği sınavlar hazırlandı. </a:t>
            </a:r>
          </a:p>
          <a:p>
            <a:pPr algn="ctr"/>
            <a:r>
              <a:rPr lang="tr-TR" dirty="0" smtClean="0"/>
              <a:t>Bu okulların isimleri (hangileri olduğu) ve kontenjanları MAYIS ayı içerisinde açıklanacak.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Sınava giren öğrenciler 5 tercihte bulunacaklar. </a:t>
            </a:r>
          </a:p>
          <a:p>
            <a:pPr algn="ctr"/>
            <a:r>
              <a:rPr lang="tr-TR" dirty="0" smtClean="0"/>
              <a:t>Sınava giren ve girmeyen öğrencilerim sonuçları HAZIRAN AYINDA birlikte açıklanacak.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05837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Yapılacak sınavla ilgili örnek soru çeşitlerini MEB yayınlayacak.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230</Words>
  <Application>Microsoft Office PowerPoint</Application>
  <PresentationFormat>Ekran Gösterisi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Zengin</vt:lpstr>
      <vt:lpstr>    Eğitim bölgesi ve sınavsız Mahalli yerleştirme sistemi ( MYS 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Kafa karıştırabilecek bir soru ..?</vt:lpstr>
      <vt:lpstr>Kafa karıştırabilecek bir Soru.. ?</vt:lpstr>
      <vt:lpstr>PowerPoint Sunusu</vt:lpstr>
    </vt:vector>
  </TitlesOfParts>
  <Company>C@NgO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Mahalli yerleştirme sistemi ( MYS )</dc:title>
  <dc:creator>Admin</dc:creator>
  <cp:lastModifiedBy>Windows Kullanıcısı</cp:lastModifiedBy>
  <cp:revision>12</cp:revision>
  <dcterms:created xsi:type="dcterms:W3CDTF">2017-11-05T16:22:03Z</dcterms:created>
  <dcterms:modified xsi:type="dcterms:W3CDTF">2018-02-12T10:24:34Z</dcterms:modified>
</cp:coreProperties>
</file>